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4"/>
    <p:sldMasterId id="2147483858" r:id="rId5"/>
    <p:sldMasterId id="2147483882" r:id="rId6"/>
    <p:sldMasterId id="2147483891" r:id="rId7"/>
    <p:sldMasterId id="2147483849" r:id="rId8"/>
  </p:sldMasterIdLst>
  <p:notesMasterIdLst>
    <p:notesMasterId r:id="rId28"/>
  </p:notesMasterIdLst>
  <p:handoutMasterIdLst>
    <p:handoutMasterId r:id="rId29"/>
  </p:handoutMasterIdLst>
  <p:sldIdLst>
    <p:sldId id="352" r:id="rId9"/>
    <p:sldId id="307" r:id="rId10"/>
    <p:sldId id="369" r:id="rId11"/>
    <p:sldId id="368" r:id="rId12"/>
    <p:sldId id="373" r:id="rId13"/>
    <p:sldId id="377" r:id="rId14"/>
    <p:sldId id="378" r:id="rId15"/>
    <p:sldId id="308" r:id="rId16"/>
    <p:sldId id="372" r:id="rId17"/>
    <p:sldId id="364" r:id="rId18"/>
    <p:sldId id="379" r:id="rId19"/>
    <p:sldId id="380" r:id="rId20"/>
    <p:sldId id="374" r:id="rId21"/>
    <p:sldId id="376" r:id="rId22"/>
    <p:sldId id="375" r:id="rId23"/>
    <p:sldId id="355" r:id="rId24"/>
    <p:sldId id="370" r:id="rId25"/>
    <p:sldId id="371" r:id="rId26"/>
    <p:sldId id="32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B" id="{C0090BB5-872D-494B-9583-EFFCC82EBCCC}">
          <p14:sldIdLst>
            <p14:sldId id="352"/>
            <p14:sldId id="307"/>
            <p14:sldId id="369"/>
            <p14:sldId id="368"/>
            <p14:sldId id="373"/>
            <p14:sldId id="377"/>
            <p14:sldId id="378"/>
            <p14:sldId id="308"/>
            <p14:sldId id="372"/>
            <p14:sldId id="364"/>
            <p14:sldId id="379"/>
            <p14:sldId id="380"/>
            <p14:sldId id="374"/>
            <p14:sldId id="376"/>
            <p14:sldId id="375"/>
            <p14:sldId id="355"/>
            <p14:sldId id="370"/>
            <p14:sldId id="371"/>
            <p14:sldId id="329"/>
          </p14:sldIdLst>
        </p14:section>
        <p14:section name="SPB P&amp;C" id="{75A5264C-9BE5-CD4F-8556-789816ABE9F2}">
          <p14:sldIdLst/>
        </p14:section>
        <p14:section name="HPC" id="{B009495A-0977-FC44-8604-7AFECC05F0C7}">
          <p14:sldIdLst/>
        </p14:section>
        <p14:section name="GPC" id="{FFAB147F-AF3E-6447-A325-261274A03F28}">
          <p14:sldIdLst/>
        </p14:section>
        <p14:section name="HG" id="{545F2E01-57A9-DA45-BAB2-00A30312EB80}">
          <p14:sldIdLst/>
        </p14:section>
      </p14:sectionLst>
    </p:ext>
    <p:ext uri="{EFAFB233-063F-42B5-8137-9DF3F51BA10A}">
      <p15:sldGuideLst xmlns:p15="http://schemas.microsoft.com/office/powerpoint/2012/main">
        <p15:guide id="1" orient="horz" pos="3504" userDrawn="1">
          <p15:clr>
            <a:srgbClr val="A4A3A4"/>
          </p15:clr>
        </p15:guide>
        <p15:guide id="2" pos="3840" userDrawn="1">
          <p15:clr>
            <a:srgbClr val="A4A3A4"/>
          </p15:clr>
        </p15:guide>
        <p15:guide id="3" orient="horz" pos="2328" userDrawn="1">
          <p15:clr>
            <a:srgbClr val="A4A3A4"/>
          </p15:clr>
        </p15:guide>
        <p15:guide id="4" pos="7680" userDrawn="1">
          <p15:clr>
            <a:srgbClr val="A4A3A4"/>
          </p15:clr>
        </p15:guide>
        <p15:guide id="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BC824E-47D8-3AF6-F246-E59D0F42802D}" name="Walkington, Sara" initials="WS" userId="S::sara.walkington@spectrumbrands.com::c97178de-b8fd-4f81-a58f-fe2862a6f5b0" providerId="AD"/>
  <p188:author id="{9855FA5D-2E5C-EF46-AECD-2B169114E62C}" name="Christina Roberts" initials="CR" userId="S::Christina.Roberts@alliant.com::e452f73f-f272-4790-8032-2f75535b7434" providerId="AD"/>
  <p188:author id="{B825AD7F-73E6-D60E-1D83-7B9DBDA524C2}" name="LeBaron, Jen" initials="LJ" userId="S::jennifer.lebaron@spectrumbrands.com::8c8dc6ef-0762-4ea8-90d7-860264502363" providerId="AD"/>
  <p188:author id="{E95E5BA6-2223-9CDD-94D3-A2730D8793D7}" name="John Shores" initials="JS" userId="S::John.Shores@alliant.com::16215d1a-b9fc-4d2f-9972-87feaea00229" providerId="AD"/>
  <p188:author id="{B66C3FEB-376E-2BA7-DBAA-29454B24FEFE}" name="LeBaron, Jen" initials="JL" userId="S::Jennifer.LeBaron@spectrumbrands.com::8c8dc6ef-0762-4ea8-90d7-860264502363" providerId="AD"/>
  <p188:author id="{8D7991F7-645A-7EFB-9285-B0C3266064F4}" name="Mier, Jennifer" initials="MJ" userId="S::jennifer.mier@spectrumbrands.com::faafd108-9f19-41ef-a517-a28781c256b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ingling, Steve" initials="YS" lastIdx="1" clrIdx="0">
    <p:extLst>
      <p:ext uri="{19B8F6BF-5375-455C-9EA6-DF929625EA0E}">
        <p15:presenceInfo xmlns:p15="http://schemas.microsoft.com/office/powerpoint/2012/main" userId="S::steve.yingling@spectrumbrands.com::358f1001-fab2-4efc-a52a-6ecf9caf93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3"/>
    <a:srgbClr val="565656"/>
    <a:srgbClr val="67AE3E"/>
    <a:srgbClr val="00C0F3"/>
    <a:srgbClr val="CAE8FA"/>
    <a:srgbClr val="618EC4"/>
    <a:srgbClr val="138CD3"/>
    <a:srgbClr val="0F6FC6"/>
    <a:srgbClr val="1261A9"/>
    <a:srgbClr val="155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BEE624-303F-4CB3-9F13-77ED22AF8691}" v="5" dt="2025-10-30T18:16:32.1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55718" autoAdjust="0"/>
  </p:normalViewPr>
  <p:slideViewPr>
    <p:cSldViewPr snapToGrid="0">
      <p:cViewPr varScale="1">
        <p:scale>
          <a:sx n="41" d="100"/>
          <a:sy n="41" d="100"/>
        </p:scale>
        <p:origin x="1588" y="32"/>
      </p:cViewPr>
      <p:guideLst>
        <p:guide orient="horz" pos="3504"/>
        <p:guide pos="3840"/>
        <p:guide orient="horz" pos="2328"/>
        <p:guide pos="7680"/>
        <p:guide/>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813FC-CE9D-4F36-BCD8-91DDF81574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8AB2B5-5923-4BAE-89AA-5917482AF8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4C253D-CB4D-48B1-9DC4-640DF3B4CF4A}" type="datetimeFigureOut">
              <a:rPr lang="en-US" smtClean="0"/>
              <a:t>10/31/2025</a:t>
            </a:fld>
            <a:endParaRPr lang="en-US"/>
          </a:p>
        </p:txBody>
      </p:sp>
      <p:sp>
        <p:nvSpPr>
          <p:cNvPr id="4" name="Footer Placeholder 3">
            <a:extLst>
              <a:ext uri="{FF2B5EF4-FFF2-40B4-BE49-F238E27FC236}">
                <a16:creationId xmlns:a16="http://schemas.microsoft.com/office/drawing/2014/main" id="{29A61725-0862-4FC0-BF5D-CEFD234396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3F12A3-3F6D-46E9-B2CA-016CBD72F2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2CFE73-FFAA-478E-93CE-EF309843B03D}" type="slidenum">
              <a:rPr lang="en-US" smtClean="0"/>
              <a:t>‹#›</a:t>
            </a:fld>
            <a:endParaRPr lang="en-US"/>
          </a:p>
        </p:txBody>
      </p:sp>
    </p:spTree>
    <p:extLst>
      <p:ext uri="{BB962C8B-B14F-4D97-AF65-F5344CB8AC3E}">
        <p14:creationId xmlns:p14="http://schemas.microsoft.com/office/powerpoint/2010/main" val="3697770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7BACA-F086-4622-9596-0D88726612A3}" type="datetimeFigureOut">
              <a:rPr lang="en-US" smtClean="0"/>
              <a:t>10/31/2025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E45AF-1729-40AA-B73C-4F254D6932CA}" type="slidenum">
              <a:rPr lang="en-US" smtClean="0"/>
              <a:t>‹#›</a:t>
            </a:fld>
            <a:endParaRPr lang="en-US"/>
          </a:p>
        </p:txBody>
      </p:sp>
    </p:spTree>
    <p:extLst>
      <p:ext uri="{BB962C8B-B14F-4D97-AF65-F5344CB8AC3E}">
        <p14:creationId xmlns:p14="http://schemas.microsoft.com/office/powerpoint/2010/main" val="1868036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b.alliant.com/26sbciinsflyer/full-view.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b.alliant.com/26sbaccidentinsflyer/full-view.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1</a:t>
            </a:fld>
            <a:endParaRPr lang="en-US"/>
          </a:p>
        </p:txBody>
      </p:sp>
    </p:spTree>
    <p:extLst>
      <p:ext uri="{BB962C8B-B14F-4D97-AF65-F5344CB8AC3E}">
        <p14:creationId xmlns:p14="http://schemas.microsoft.com/office/powerpoint/2010/main" val="2196121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Coinsurance </a:t>
            </a:r>
            <a:r>
              <a:rPr lang="en-US" sz="1200" b="0" u="none" strike="noStrike" dirty="0">
                <a:solidFill>
                  <a:srgbClr val="000000"/>
                </a:solidFill>
                <a:effectLst/>
              </a:rPr>
              <a:t>is your share of the cost of a healthcare visit or service that applies after your deductible has been satisfied. Coinsurance is expressed as a percentage and always adds up to 100%. For example, if the plan pays 70%, your coinsurance responsibility is 30% of the cost. If your plan has a deductible, you pay 100% of the cost until you meet your deductible amount, then 30% after.</a:t>
            </a:r>
            <a:endParaRPr lang="en-US" sz="12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10</a:t>
            </a:fld>
            <a:endParaRPr lang="en-US"/>
          </a:p>
        </p:txBody>
      </p:sp>
    </p:spTree>
    <p:extLst>
      <p:ext uri="{BB962C8B-B14F-4D97-AF65-F5344CB8AC3E}">
        <p14:creationId xmlns:p14="http://schemas.microsoft.com/office/powerpoint/2010/main" val="37305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11</a:t>
            </a:fld>
            <a:endParaRPr lang="en-US"/>
          </a:p>
        </p:txBody>
      </p:sp>
    </p:spTree>
    <p:extLst>
      <p:ext uri="{BB962C8B-B14F-4D97-AF65-F5344CB8AC3E}">
        <p14:creationId xmlns:p14="http://schemas.microsoft.com/office/powerpoint/2010/main" val="697981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12</a:t>
            </a:fld>
            <a:endParaRPr lang="en-US"/>
          </a:p>
        </p:txBody>
      </p:sp>
    </p:spTree>
    <p:extLst>
      <p:ext uri="{BB962C8B-B14F-4D97-AF65-F5344CB8AC3E}">
        <p14:creationId xmlns:p14="http://schemas.microsoft.com/office/powerpoint/2010/main" val="189720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5"/>
          </p:nvPr>
        </p:nvSpPr>
        <p:spPr/>
        <p:txBody>
          <a:bodyPr/>
          <a:lstStyle/>
          <a:p>
            <a:fld id="{4F7E45AF-1729-40AA-B73C-4F254D6932CA}" type="slidenum">
              <a:rPr lang="en-US" smtClean="0"/>
              <a:t>13</a:t>
            </a:fld>
            <a:endParaRPr lang="en-US"/>
          </a:p>
        </p:txBody>
      </p:sp>
    </p:spTree>
    <p:extLst>
      <p:ext uri="{BB962C8B-B14F-4D97-AF65-F5344CB8AC3E}">
        <p14:creationId xmlns:p14="http://schemas.microsoft.com/office/powerpoint/2010/main" val="208657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06DAF-AC28-B434-E960-A3F9879B1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58E89-2482-F484-D1A4-26740FAEC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067C0-A788-E1F5-488C-19B7EEF3FD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accent6">
                    <a:lumMod val="50000"/>
                  </a:schemeClr>
                </a:solidFill>
                <a:latin typeface="+mn-lt"/>
                <a:ea typeface="+mn-ea"/>
                <a:cs typeface="+mn-cs"/>
                <a:hlinkClick r:id="rId3">
                  <a:extLst>
                    <a:ext uri="{A12FA001-AC4F-418D-AE19-62706E023703}">
                      <ahyp:hlinkClr xmlns:ahyp="http://schemas.microsoft.com/office/drawing/2018/hyperlinkcolor" val="tx"/>
                    </a:ext>
                  </a:extLst>
                </a:hlinkClick>
              </a:rPr>
              <a:t>Effective January 1, Spectrum Brands will move our three Voluntary Benefit plans from VOYA to New York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563C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563C1"/>
                </a:solidFill>
                <a:hlinkClick r:id="rId3">
                  <a:extLst>
                    <a:ext uri="{A12FA001-AC4F-418D-AE19-62706E023703}">
                      <ahyp:hlinkClr xmlns:ahyp="http://schemas.microsoft.com/office/drawing/2018/hyperlinkcolor" val="tx"/>
                    </a:ext>
                  </a:extLst>
                </a:hlinkClick>
              </a:rPr>
              <a:t>Critical illness insurance</a:t>
            </a:r>
            <a:r>
              <a:rPr lang="en-US" sz="1200" dirty="0">
                <a:solidFill>
                  <a:schemeClr val="accent2"/>
                </a:solidFill>
              </a:rPr>
              <a:t> </a:t>
            </a:r>
            <a:r>
              <a:rPr lang="en-US" sz="1200" dirty="0"/>
              <a:t>can help fill a financial gap if you experience a serious illness such as cancer, heart attack or stroke. Upon diagnosis of a covered illness, a lump-sum, tax-free benefit is immediately paid to you. Use it to help cover medical costs, transportation, childcare, lost income, or any other need following a critical illness.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solidFill>
              <a:hlinkClick r:id="rId4"/>
            </a:endParaRPr>
          </a:p>
          <a:p>
            <a:r>
              <a:rPr lang="en-US" sz="1200" dirty="0">
                <a:solidFill>
                  <a:schemeClr val="accent2"/>
                </a:solidFill>
                <a:hlinkClick r:id="rId4"/>
              </a:rPr>
              <a:t>Accident insurance </a:t>
            </a:r>
            <a:r>
              <a:rPr lang="en-US" sz="1200" dirty="0"/>
              <a:t>helps you pay for unexpected costs due to common injuries such as fractures, dislocations, burns, emergency room or urgent care visits, as well as physical therapy. If you or a covered dependent has an accident, this plan pays a lump-sum, tax-free benefit. The amount of money depends on the type and severity of your injury and can be used any way you choose.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accent2"/>
                </a:solidFill>
              </a:rPr>
              <a:t>Hospital indemnity insurance </a:t>
            </a:r>
            <a:r>
              <a:rPr lang="en-US" sz="1200" dirty="0"/>
              <a:t>can enhance your current medical coverage. The plan pays a lump sum, tax-free benefit when you or an enrolled dependent is admitted or confined to the hospital for covered accidents and illnesses.  You can use the money you receive under the plan however you see fit - like for paying medical bills, childcare, or for regular living expenses like groceries.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Arial" panose="020B0604020202020204" pitchFamily="34" charset="0"/>
              </a:rPr>
              <a:t>Under the voluntary benefits, you are eligible for a $50 cash benefit if you receive a covered wellness screening during the calendar year. Wellness screenings include things like general health exams, mammography, immunizations, and certain blood tests. </a:t>
            </a:r>
            <a:endParaRPr lang="en-US" sz="1200" b="1" dirty="0">
              <a:solidFill>
                <a:schemeClr val="accent2"/>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a:extLst>
              <a:ext uri="{FF2B5EF4-FFF2-40B4-BE49-F238E27FC236}">
                <a16:creationId xmlns:a16="http://schemas.microsoft.com/office/drawing/2014/main" id="{8CA95D70-C171-62CB-CB1E-B6B7874752A3}"/>
              </a:ext>
            </a:extLst>
          </p:cNvPr>
          <p:cNvSpPr>
            <a:spLocks noGrp="1"/>
          </p:cNvSpPr>
          <p:nvPr>
            <p:ph type="sldNum" sz="quarter" idx="5"/>
          </p:nvPr>
        </p:nvSpPr>
        <p:spPr/>
        <p:txBody>
          <a:bodyPr/>
          <a:lstStyle/>
          <a:p>
            <a:fld id="{4F7E45AF-1729-40AA-B73C-4F254D6932CA}" type="slidenum">
              <a:rPr lang="en-US" smtClean="0"/>
              <a:t>14</a:t>
            </a:fld>
            <a:endParaRPr lang="en-US"/>
          </a:p>
        </p:txBody>
      </p:sp>
    </p:spTree>
    <p:extLst>
      <p:ext uri="{BB962C8B-B14F-4D97-AF65-F5344CB8AC3E}">
        <p14:creationId xmlns:p14="http://schemas.microsoft.com/office/powerpoint/2010/main" val="1615584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15</a:t>
            </a:fld>
            <a:endParaRPr lang="en-US"/>
          </a:p>
        </p:txBody>
      </p:sp>
    </p:spTree>
    <p:extLst>
      <p:ext uri="{BB962C8B-B14F-4D97-AF65-F5344CB8AC3E}">
        <p14:creationId xmlns:p14="http://schemas.microsoft.com/office/powerpoint/2010/main" val="3420142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6F8EF-16D3-F567-69B2-9979C9FA7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0997C-4151-6463-985E-E7B23EDEE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482CC-32A7-A54E-75F4-9BE47D9574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F58D46-BFB0-FBF7-A61A-46670A967BD3}"/>
              </a:ext>
            </a:extLst>
          </p:cNvPr>
          <p:cNvSpPr>
            <a:spLocks noGrp="1"/>
          </p:cNvSpPr>
          <p:nvPr>
            <p:ph type="sldNum" sz="quarter" idx="5"/>
          </p:nvPr>
        </p:nvSpPr>
        <p:spPr/>
        <p:txBody>
          <a:bodyPr/>
          <a:lstStyle/>
          <a:p>
            <a:fld id="{5C5424C5-C78F-41A3-AA3C-753435E53A18}" type="slidenum">
              <a:rPr lang="en-US" smtClean="0"/>
              <a:t>16</a:t>
            </a:fld>
            <a:endParaRPr lang="en-US"/>
          </a:p>
        </p:txBody>
      </p:sp>
    </p:spTree>
    <p:extLst>
      <p:ext uri="{BB962C8B-B14F-4D97-AF65-F5344CB8AC3E}">
        <p14:creationId xmlns:p14="http://schemas.microsoft.com/office/powerpoint/2010/main" val="4027433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Employee Assistance Program is a free and confidential benefit that offers emotional wellbeing resources. They help with things like dealing with grief or stress, work-life balance, or substance use. </a:t>
            </a:r>
          </a:p>
          <a:p>
            <a:endParaRPr lang="en-US" dirty="0"/>
          </a:p>
          <a:p>
            <a:r>
              <a:rPr lang="en-US" dirty="0"/>
              <a:t>You can talk to a licensed counselor over the phone, through text, or by setting up in-person or virtual therapy sessions.</a:t>
            </a:r>
          </a:p>
          <a:p>
            <a:r>
              <a:rPr lang="en-US" dirty="0"/>
              <a:t>Support is available 24/7, so you can contact them whenever. You can go online, download the app, or call. </a:t>
            </a:r>
          </a:p>
          <a:p>
            <a:endParaRPr lang="en-US" dirty="0"/>
          </a:p>
          <a:p>
            <a:r>
              <a:rPr lang="en-US" sz="1200" dirty="0"/>
              <a:t>There is also S</a:t>
            </a:r>
            <a:r>
              <a:rPr lang="en-US" dirty="0"/>
              <a:t>elf-guided content options that are available where you can explore live and on-demand sessions on lots of topics. There are also virtual group sessions that can be accessed. </a:t>
            </a:r>
          </a:p>
          <a:p>
            <a:endParaRPr lang="en-US" dirty="0"/>
          </a:p>
          <a:p>
            <a:r>
              <a:rPr lang="en-US" dirty="0"/>
              <a:t>You and anyone you consider to be part of your household are eligible. </a:t>
            </a:r>
          </a:p>
          <a:p>
            <a:endParaRPr lang="en-US" sz="1200" dirty="0"/>
          </a:p>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17</a:t>
            </a:fld>
            <a:endParaRPr lang="en-US"/>
          </a:p>
        </p:txBody>
      </p:sp>
    </p:spTree>
    <p:extLst>
      <p:ext uri="{BB962C8B-B14F-4D97-AF65-F5344CB8AC3E}">
        <p14:creationId xmlns:p14="http://schemas.microsoft.com/office/powerpoint/2010/main" val="2796123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cs typeface="Arial"/>
              </a:rPr>
              <a:t>Personify Health is our wellness program, and they help improve health and well-being through tools, resources, and social support. </a:t>
            </a:r>
            <a:endParaRPr lang="en-US" dirty="0"/>
          </a:p>
          <a:p>
            <a:endParaRPr lang="en-US" dirty="0"/>
          </a:p>
          <a:p>
            <a:r>
              <a:rPr lang="en-US" dirty="0"/>
              <a:t>You can take a health assessment and answer questions about your interests, and the system will show you relevant content based on those answers.</a:t>
            </a:r>
            <a:endParaRPr lang="en-US" dirty="0">
              <a:ea typeface="Calibri"/>
              <a:cs typeface="Calibri"/>
            </a:endParaRP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ea typeface="+mn-lt"/>
                <a:cs typeface="+mn-lt"/>
              </a:rPr>
              <a:t>To earn points, you can track activity, healthy habits, and other metrics, like sleep and step counts. In the media library, you can find videos on a variety of topics as well as digital coaching tools that help you make simple changes to achieve your health goals.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connect a device or app like Fitbit or MyFitnessPal and get points for connecting them to the platform.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the points, you can earn up to $185 each year which can be redeemed as gift cards or items from the Personify Health store. Note that all redeemed points are taxable. </a:t>
            </a:r>
          </a:p>
          <a:p>
            <a:pPr marL="0" indent="0">
              <a:spcBef>
                <a:spcPts val="1200"/>
              </a:spcBef>
              <a:buFont typeface="Arial"/>
              <a:buNone/>
            </a:pPr>
            <a:r>
              <a:rPr lang="en-US" sz="1200" dirty="0">
                <a:solidFill>
                  <a:schemeClr val="tx2"/>
                </a:solidFill>
                <a:ea typeface="+mn-lt"/>
                <a:cs typeface="+mn-lt"/>
              </a:rPr>
              <a:t>You can also submit proof of gym membership and get up</a:t>
            </a:r>
            <a:r>
              <a:rPr lang="en-US" dirty="0"/>
              <a:t> to a $325 reimbursement once per calendar year. </a:t>
            </a:r>
          </a:p>
          <a:p>
            <a:pPr marL="0" indent="0">
              <a:spcBef>
                <a:spcPts val="1200"/>
              </a:spcBef>
              <a:buFont typeface="Arial"/>
              <a:buNone/>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7E45AF-1729-40AA-B73C-4F254D6932CA}" type="slidenum">
              <a:rPr lang="en-US" smtClean="0"/>
              <a:t>18</a:t>
            </a:fld>
            <a:endParaRPr lang="en-US"/>
          </a:p>
        </p:txBody>
      </p:sp>
    </p:spTree>
    <p:extLst>
      <p:ext uri="{BB962C8B-B14F-4D97-AF65-F5344CB8AC3E}">
        <p14:creationId xmlns:p14="http://schemas.microsoft.com/office/powerpoint/2010/main" val="1610991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19</a:t>
            </a:fld>
            <a:endParaRPr lang="en-US"/>
          </a:p>
        </p:txBody>
      </p:sp>
    </p:spTree>
    <p:extLst>
      <p:ext uri="{BB962C8B-B14F-4D97-AF65-F5344CB8AC3E}">
        <p14:creationId xmlns:p14="http://schemas.microsoft.com/office/powerpoint/2010/main" val="386013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2</a:t>
            </a:fld>
            <a:endParaRPr lang="en-US"/>
          </a:p>
        </p:txBody>
      </p:sp>
    </p:spTree>
    <p:extLst>
      <p:ext uri="{BB962C8B-B14F-4D97-AF65-F5344CB8AC3E}">
        <p14:creationId xmlns:p14="http://schemas.microsoft.com/office/powerpoint/2010/main" val="303493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3</a:t>
            </a:fld>
            <a:endParaRPr lang="en-US"/>
          </a:p>
        </p:txBody>
      </p:sp>
    </p:spTree>
    <p:extLst>
      <p:ext uri="{BB962C8B-B14F-4D97-AF65-F5344CB8AC3E}">
        <p14:creationId xmlns:p14="http://schemas.microsoft.com/office/powerpoint/2010/main" val="134841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4</a:t>
            </a:fld>
            <a:endParaRPr lang="en-US"/>
          </a:p>
        </p:txBody>
      </p:sp>
    </p:spTree>
    <p:extLst>
      <p:ext uri="{BB962C8B-B14F-4D97-AF65-F5344CB8AC3E}">
        <p14:creationId xmlns:p14="http://schemas.microsoft.com/office/powerpoint/2010/main" val="17428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5</a:t>
            </a:fld>
            <a:endParaRPr lang="en-US"/>
          </a:p>
        </p:txBody>
      </p:sp>
    </p:spTree>
    <p:extLst>
      <p:ext uri="{BB962C8B-B14F-4D97-AF65-F5344CB8AC3E}">
        <p14:creationId xmlns:p14="http://schemas.microsoft.com/office/powerpoint/2010/main" val="62720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18ABF-1306-3FB8-06D8-03337696A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F3E4C-403D-5307-147D-412FB89CE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B30B5-3CA1-FEE9-0457-0AF411252B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614B03-6D6A-B0E2-F07A-86C2BB03A46F}"/>
              </a:ext>
            </a:extLst>
          </p:cNvPr>
          <p:cNvSpPr>
            <a:spLocks noGrp="1"/>
          </p:cNvSpPr>
          <p:nvPr>
            <p:ph type="sldNum" sz="quarter" idx="5"/>
          </p:nvPr>
        </p:nvSpPr>
        <p:spPr/>
        <p:txBody>
          <a:bodyPr/>
          <a:lstStyle/>
          <a:p>
            <a:fld id="{4F7E45AF-1729-40AA-B73C-4F254D6932CA}" type="slidenum">
              <a:rPr lang="en-US" smtClean="0"/>
              <a:t>6</a:t>
            </a:fld>
            <a:endParaRPr lang="en-US"/>
          </a:p>
        </p:txBody>
      </p:sp>
    </p:spTree>
    <p:extLst>
      <p:ext uri="{BB962C8B-B14F-4D97-AF65-F5344CB8AC3E}">
        <p14:creationId xmlns:p14="http://schemas.microsoft.com/office/powerpoint/2010/main" val="83256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7</a:t>
            </a:fld>
            <a:endParaRPr lang="en-US"/>
          </a:p>
        </p:txBody>
      </p:sp>
    </p:spTree>
    <p:extLst>
      <p:ext uri="{BB962C8B-B14F-4D97-AF65-F5344CB8AC3E}">
        <p14:creationId xmlns:p14="http://schemas.microsoft.com/office/powerpoint/2010/main" val="2655817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a:t>Let’s talk about deductibles for a minute. When you’re enrolled in a medical plan, you’re subject to a deductible. The deductible is the </a:t>
            </a:r>
            <a:r>
              <a:rPr lang="en-US" sz="1200" b="0" u="none" strike="noStrike" dirty="0">
                <a:solidFill>
                  <a:srgbClr val="000000"/>
                </a:solidFill>
                <a:effectLst/>
              </a:rPr>
              <a:t>amount of healthcare expenses you are responsible for before your health plan will pay. Generally, copayments do not apply to your deductible, but most other medical expenses do. The deductible does not apply to preventive care and certain other services. </a:t>
            </a:r>
            <a:r>
              <a:rPr lang="en-US" sz="1200" b="0" i="0" u="none" strike="noStrike" kern="1200" dirty="0">
                <a:solidFill>
                  <a:schemeClr val="tx1"/>
                </a:solidFill>
                <a:effectLst/>
                <a:latin typeface="+mn-lt"/>
                <a:ea typeface="+mn-ea"/>
                <a:cs typeface="+mn-cs"/>
              </a:rPr>
              <a:t>Family coverage may have an embedded or aggregate deductible. An embedded deductible means the plan begins to pay for an individual member as soon as they reach their individual deductible. </a:t>
            </a:r>
            <a:r>
              <a:rPr lang="en-US" sz="1200" b="0" u="none" strike="noStrike" dirty="0">
                <a:solidFill>
                  <a:srgbClr val="000000"/>
                </a:solidFill>
                <a:effectLst/>
              </a:rPr>
              <a:t>Aggregate means your family must meet the entire family deductible before any individual expenses are covered. </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F7E45AF-1729-40AA-B73C-4F254D6932CA}" type="slidenum">
              <a:rPr lang="en-US" smtClean="0"/>
              <a:t>8</a:t>
            </a:fld>
            <a:endParaRPr lang="en-US"/>
          </a:p>
        </p:txBody>
      </p:sp>
    </p:spTree>
    <p:extLst>
      <p:ext uri="{BB962C8B-B14F-4D97-AF65-F5344CB8AC3E}">
        <p14:creationId xmlns:p14="http://schemas.microsoft.com/office/powerpoint/2010/main" val="421240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D8BF7-B92F-6375-E600-ABA47B1EE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D7893-B994-B6D4-74DF-B7A8F562D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33852-F4EA-3A3F-D90C-E6B648F992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learn more about embedded vs aggregate deductibles, let’s consider an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Smith family, a family of 4, is trying to decide between electing the Spectrum Brands Gold PPO or Gold HSA plans and aren’t sure about the deductibles. They want to know how much they’re going to have to pay for their procedures, visits, and prescriptions this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Smiths choose the </a:t>
            </a:r>
            <a:r>
              <a:rPr lang="en-US" b="1" dirty="0"/>
              <a:t>Gold PPO Plan</a:t>
            </a:r>
            <a:r>
              <a:rPr lang="en-US" dirty="0"/>
              <a:t>, they will be subject to an embedded $3,000 family deductible with $1,000 individual deductibles. This means that once one of them meets their $1,000 individual deductible, they only pay 20% coinsurance until they meet the $3,000 individual out-of-pocket maximum.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Smiths choose the </a:t>
            </a:r>
            <a:r>
              <a:rPr lang="en-US" b="1" dirty="0"/>
              <a:t>Gold HSA Plan</a:t>
            </a:r>
            <a:r>
              <a:rPr lang="en-US" dirty="0"/>
              <a:t>, they will be subject to an aggregate $5,000 family deductible. This means that all of their expenses must add up to $5,000 in order to satisfy the deductible. Once one or all of them meet the $5,000 family deductible, then they pay 20% coinsurance until they meet the $6,800 family out-of-pocket maximum. </a:t>
            </a:r>
          </a:p>
          <a:p>
            <a:endParaRPr lang="en-US" dirty="0"/>
          </a:p>
        </p:txBody>
      </p:sp>
      <p:sp>
        <p:nvSpPr>
          <p:cNvPr id="4" name="Slide Number Placeholder 3">
            <a:extLst>
              <a:ext uri="{FF2B5EF4-FFF2-40B4-BE49-F238E27FC236}">
                <a16:creationId xmlns:a16="http://schemas.microsoft.com/office/drawing/2014/main" id="{A131C73A-6EE9-15B2-FF88-7AF8090CB22E}"/>
              </a:ext>
            </a:extLst>
          </p:cNvPr>
          <p:cNvSpPr>
            <a:spLocks noGrp="1"/>
          </p:cNvSpPr>
          <p:nvPr>
            <p:ph type="sldNum" sz="quarter" idx="5"/>
          </p:nvPr>
        </p:nvSpPr>
        <p:spPr/>
        <p:txBody>
          <a:bodyPr/>
          <a:lstStyle/>
          <a:p>
            <a:fld id="{4F7E45AF-1729-40AA-B73C-4F254D6932CA}" type="slidenum">
              <a:rPr lang="en-US" smtClean="0"/>
              <a:t>9</a:t>
            </a:fld>
            <a:endParaRPr lang="en-US"/>
          </a:p>
        </p:txBody>
      </p:sp>
    </p:spTree>
    <p:extLst>
      <p:ext uri="{BB962C8B-B14F-4D97-AF65-F5344CB8AC3E}">
        <p14:creationId xmlns:p14="http://schemas.microsoft.com/office/powerpoint/2010/main" val="21975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27.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27.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3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34.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0.jpeg"/><Relationship Id="rId4" Type="http://schemas.openxmlformats.org/officeDocument/2006/relationships/image" Target="../media/image41.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Master" Target="../slideMasters/slideMaster5.xml"/><Relationship Id="rId5" Type="http://schemas.openxmlformats.org/officeDocument/2006/relationships/image" Target="../media/image1.png"/><Relationship Id="rId4" Type="http://schemas.openxmlformats.org/officeDocument/2006/relationships/image" Target="../media/image40.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5.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B Titl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1C25D00-9626-6640-B446-60F6BEEDE98B}"/>
              </a:ext>
            </a:extLst>
          </p:cNvPr>
          <p:cNvSpPr>
            <a:spLocks noGrp="1"/>
          </p:cNvSpPr>
          <p:nvPr>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6" name="Text Placeholder 11">
            <a:extLst>
              <a:ext uri="{FF2B5EF4-FFF2-40B4-BE49-F238E27FC236}">
                <a16:creationId xmlns:a16="http://schemas.microsoft.com/office/drawing/2014/main" id="{1636572B-3573-884D-BFBD-E2C297A64613}"/>
              </a:ext>
            </a:extLst>
          </p:cNvPr>
          <p:cNvSpPr>
            <a:spLocks noGrp="1"/>
          </p:cNvSpPr>
          <p:nvPr>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38" name="Text Placeholder 11">
            <a:extLst>
              <a:ext uri="{FF2B5EF4-FFF2-40B4-BE49-F238E27FC236}">
                <a16:creationId xmlns:a16="http://schemas.microsoft.com/office/drawing/2014/main" id="{86993BBC-7833-C946-800A-E4F232CD4671}"/>
              </a:ext>
            </a:extLst>
          </p:cNvPr>
          <p:cNvSpPr>
            <a:spLocks noGrp="1"/>
          </p:cNvSpPr>
          <p:nvPr>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37" name="Picture 4" descr="Logo&#10;&#10;Description automatically generated">
            <a:extLst>
              <a:ext uri="{FF2B5EF4-FFF2-40B4-BE49-F238E27FC236}">
                <a16:creationId xmlns:a16="http://schemas.microsoft.com/office/drawing/2014/main" id="{FB42884C-6A45-4849-8103-A3CA45636F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grpSp>
        <p:nvGrpSpPr>
          <p:cNvPr id="33" name="Group 32">
            <a:extLst>
              <a:ext uri="{FF2B5EF4-FFF2-40B4-BE49-F238E27FC236}">
                <a16:creationId xmlns:a16="http://schemas.microsoft.com/office/drawing/2014/main" id="{36511CD3-DB74-C84E-A0A3-8714F202C4EA}"/>
              </a:ext>
            </a:extLst>
          </p:cNvPr>
          <p:cNvGrpSpPr/>
          <p:nvPr userDrawn="1"/>
        </p:nvGrpSpPr>
        <p:grpSpPr>
          <a:xfrm>
            <a:off x="4680302" y="-31334"/>
            <a:ext cx="7511698" cy="6939966"/>
            <a:chOff x="4680302" y="-31334"/>
            <a:chExt cx="7511698" cy="6939966"/>
          </a:xfrm>
        </p:grpSpPr>
        <p:pic>
          <p:nvPicPr>
            <p:cNvPr id="34" name="Picture 33">
              <a:extLst>
                <a:ext uri="{FF2B5EF4-FFF2-40B4-BE49-F238E27FC236}">
                  <a16:creationId xmlns:a16="http://schemas.microsoft.com/office/drawing/2014/main" id="{CA075363-84EE-A944-B592-6AA307B0EB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289" r="11949" b="7340"/>
            <a:stretch/>
          </p:blipFill>
          <p:spPr>
            <a:xfrm>
              <a:off x="4732191" y="-31334"/>
              <a:ext cx="3540953" cy="6918962"/>
            </a:xfrm>
            <a:prstGeom prst="parallelogram">
              <a:avLst>
                <a:gd name="adj" fmla="val 35578"/>
              </a:avLst>
            </a:prstGeom>
          </p:spPr>
        </p:pic>
        <p:cxnSp>
          <p:nvCxnSpPr>
            <p:cNvPr id="35" name="Straight Connector 34">
              <a:extLst>
                <a:ext uri="{FF2B5EF4-FFF2-40B4-BE49-F238E27FC236}">
                  <a16:creationId xmlns:a16="http://schemas.microsoft.com/office/drawing/2014/main" id="{48B39D52-9E7F-1045-A6B1-D70D1D52EE3F}"/>
                </a:ext>
              </a:extLst>
            </p:cNvPr>
            <p:cNvCxnSpPr>
              <a:cxnSpLocks/>
            </p:cNvCxnSpPr>
            <p:nvPr userDrawn="1"/>
          </p:nvCxnSpPr>
          <p:spPr>
            <a:xfrm flipH="1">
              <a:off x="4680302" y="-3133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028B1D9D-AB66-CC48-816F-D416D03872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789"/>
            <a:stretch/>
          </p:blipFill>
          <p:spPr>
            <a:xfrm>
              <a:off x="8812600" y="-3889"/>
              <a:ext cx="3379400" cy="6891517"/>
            </a:xfrm>
            <a:prstGeom prst="rect">
              <a:avLst/>
            </a:prstGeom>
          </p:spPr>
        </p:pic>
        <p:pic>
          <p:nvPicPr>
            <p:cNvPr id="44" name="Picture 43">
              <a:extLst>
                <a:ext uri="{FF2B5EF4-FFF2-40B4-BE49-F238E27FC236}">
                  <a16:creationId xmlns:a16="http://schemas.microsoft.com/office/drawing/2014/main" id="{EF9D07C7-8C65-5247-8EB4-8F803E5FEA9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9270" t="6052" r="34201" b="3393"/>
            <a:stretch/>
          </p:blipFill>
          <p:spPr>
            <a:xfrm>
              <a:off x="6863202" y="-3890"/>
              <a:ext cx="3540953" cy="6891518"/>
            </a:xfrm>
            <a:prstGeom prst="parallelogram">
              <a:avLst>
                <a:gd name="adj" fmla="val 35578"/>
              </a:avLst>
            </a:prstGeom>
          </p:spPr>
        </p:pic>
      </p:grpSp>
    </p:spTree>
    <p:extLst>
      <p:ext uri="{BB962C8B-B14F-4D97-AF65-F5344CB8AC3E}">
        <p14:creationId xmlns:p14="http://schemas.microsoft.com/office/powerpoint/2010/main" val="1221120529"/>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B Our Values">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87FA12B-09DD-0849-B0A1-870523987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349" b="4349"/>
          <a:stretch/>
        </p:blipFill>
        <p:spPr>
          <a:xfrm>
            <a:off x="1059900" y="999747"/>
            <a:ext cx="6353851" cy="2776185"/>
          </a:xfrm>
          <a:prstGeom prst="rect">
            <a:avLst/>
          </a:prstGeom>
        </p:spPr>
      </p:pic>
      <p:pic>
        <p:nvPicPr>
          <p:cNvPr id="51" name="Picture 50">
            <a:extLst>
              <a:ext uri="{FF2B5EF4-FFF2-40B4-BE49-F238E27FC236}">
                <a16:creationId xmlns:a16="http://schemas.microsoft.com/office/drawing/2014/main" id="{41D78C1A-766B-4346-B295-326A6E324A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48" name="TextBox 47">
            <a:extLst>
              <a:ext uri="{FF2B5EF4-FFF2-40B4-BE49-F238E27FC236}">
                <a16:creationId xmlns:a16="http://schemas.microsoft.com/office/drawing/2014/main" id="{F80A2AB3-D8D6-F24B-9D99-314D561465E0}"/>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b="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b="0">
              <a:solidFill>
                <a:schemeClr val="bg1"/>
              </a:solidFill>
              <a:latin typeface="Arial" panose="020B0604020202020204" pitchFamily="34" charset="0"/>
              <a:cs typeface="Arial" panose="020B0604020202020204" pitchFamily="34" charset="0"/>
            </a:endParaRPr>
          </a:p>
          <a:p>
            <a:endParaRPr lang="en-US" sz="800" b="0">
              <a:solidFill>
                <a:schemeClr val="bg1"/>
              </a:solidFill>
            </a:endParaRPr>
          </a:p>
        </p:txBody>
      </p:sp>
      <p:grpSp>
        <p:nvGrpSpPr>
          <p:cNvPr id="10" name="Group 9">
            <a:extLst>
              <a:ext uri="{FF2B5EF4-FFF2-40B4-BE49-F238E27FC236}">
                <a16:creationId xmlns:a16="http://schemas.microsoft.com/office/drawing/2014/main" id="{227B350B-E1D0-7D4C-95D2-52B9A97D65DD}"/>
              </a:ext>
            </a:extLst>
          </p:cNvPr>
          <p:cNvGrpSpPr/>
          <p:nvPr userDrawn="1"/>
        </p:nvGrpSpPr>
        <p:grpSpPr>
          <a:xfrm>
            <a:off x="7528568" y="1561686"/>
            <a:ext cx="3313722" cy="1810653"/>
            <a:chOff x="4407304" y="2458186"/>
            <a:chExt cx="3313722" cy="1810653"/>
          </a:xfrm>
        </p:grpSpPr>
        <p:sp>
          <p:nvSpPr>
            <p:cNvPr id="26" name="TextBox 25">
              <a:extLst>
                <a:ext uri="{FF2B5EF4-FFF2-40B4-BE49-F238E27FC236}">
                  <a16:creationId xmlns:a16="http://schemas.microsoft.com/office/drawing/2014/main" id="{787347B6-07BD-C34E-92E6-337BF173CABA}"/>
                </a:ext>
              </a:extLst>
            </p:cNvPr>
            <p:cNvSpPr txBox="1"/>
            <p:nvPr userDrawn="1"/>
          </p:nvSpPr>
          <p:spPr>
            <a:xfrm>
              <a:off x="5050586" y="2458186"/>
              <a:ext cx="2027158" cy="369332"/>
            </a:xfrm>
            <a:prstGeom prst="rect">
              <a:avLst/>
            </a:prstGeom>
            <a:noFill/>
          </p:spPr>
          <p:txBody>
            <a:bodyPr wrap="none" rtlCol="0">
              <a:spAutoFit/>
            </a:bodyPr>
            <a:lstStyle/>
            <a:p>
              <a:pPr algn="ctr"/>
              <a:r>
                <a:rPr lang="en-US" sz="1800" b="1" i="0">
                  <a:solidFill>
                    <a:srgbClr val="0066B3"/>
                  </a:solidFill>
                  <a:latin typeface="Arial" panose="020B0604020202020204" pitchFamily="34" charset="0"/>
                  <a:cs typeface="Arial" panose="020B0604020202020204" pitchFamily="34" charset="0"/>
                </a:rPr>
                <a:t>We Serve Others</a:t>
              </a:r>
            </a:p>
          </p:txBody>
        </p:sp>
        <p:sp>
          <p:nvSpPr>
            <p:cNvPr id="27" name="TextBox 26">
              <a:extLst>
                <a:ext uri="{FF2B5EF4-FFF2-40B4-BE49-F238E27FC236}">
                  <a16:creationId xmlns:a16="http://schemas.microsoft.com/office/drawing/2014/main" id="{F28EE93B-06A7-3F45-A13E-276F8B9484B0}"/>
                </a:ext>
              </a:extLst>
            </p:cNvPr>
            <p:cNvSpPr txBox="1"/>
            <p:nvPr userDrawn="1"/>
          </p:nvSpPr>
          <p:spPr>
            <a:xfrm>
              <a:off x="4407304" y="2883844"/>
              <a:ext cx="331372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rgbClr val="565656"/>
                  </a:solidFill>
                  <a:latin typeface="Arial" panose="020B0604020202020204" pitchFamily="34" charset="0"/>
                  <a:cs typeface="Arial" panose="020B0604020202020204" pitchFamily="34" charset="0"/>
                </a:rPr>
                <a:t>Our 12,000 employees work together to serve those who trust and use our products in their homes every day. We do this through our core values of Trust, Accountability, and Collaboration. </a:t>
              </a:r>
            </a:p>
            <a:p>
              <a:pPr algn="ctr"/>
              <a:endParaRPr lang="en-US" sz="1400" b="0" i="0">
                <a:solidFill>
                  <a:srgbClr val="565656"/>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D874D137-E4B7-124A-9835-A31D707E5A2A}"/>
              </a:ext>
            </a:extLst>
          </p:cNvPr>
          <p:cNvGrpSpPr/>
          <p:nvPr userDrawn="1"/>
        </p:nvGrpSpPr>
        <p:grpSpPr>
          <a:xfrm>
            <a:off x="1551165" y="4256627"/>
            <a:ext cx="8647843" cy="2167084"/>
            <a:chOff x="1780639" y="4034905"/>
            <a:chExt cx="8647843" cy="2167084"/>
          </a:xfrm>
        </p:grpSpPr>
        <p:grpSp>
          <p:nvGrpSpPr>
            <p:cNvPr id="8" name="Group 7">
              <a:extLst>
                <a:ext uri="{FF2B5EF4-FFF2-40B4-BE49-F238E27FC236}">
                  <a16:creationId xmlns:a16="http://schemas.microsoft.com/office/drawing/2014/main" id="{D38C1360-A000-C642-8390-EA662A5536C2}"/>
                </a:ext>
              </a:extLst>
            </p:cNvPr>
            <p:cNvGrpSpPr/>
            <p:nvPr userDrawn="1"/>
          </p:nvGrpSpPr>
          <p:grpSpPr>
            <a:xfrm>
              <a:off x="1780639" y="4034905"/>
              <a:ext cx="2294218" cy="2167084"/>
              <a:chOff x="1780639" y="3896005"/>
              <a:chExt cx="2294218" cy="2167084"/>
            </a:xfrm>
          </p:grpSpPr>
          <p:pic>
            <p:nvPicPr>
              <p:cNvPr id="24" name="Picture 23" descr="Icon&#10;&#10;Description automatically generated">
                <a:extLst>
                  <a:ext uri="{FF2B5EF4-FFF2-40B4-BE49-F238E27FC236}">
                    <a16:creationId xmlns:a16="http://schemas.microsoft.com/office/drawing/2014/main" id="{D7A8C1B6-B05D-D94F-9125-DE17919892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229" y="3896005"/>
                <a:ext cx="801039" cy="801039"/>
              </a:xfrm>
              <a:prstGeom prst="rect">
                <a:avLst/>
              </a:prstGeom>
            </p:spPr>
          </p:pic>
          <p:sp>
            <p:nvSpPr>
              <p:cNvPr id="29" name="TextBox 28">
                <a:extLst>
                  <a:ext uri="{FF2B5EF4-FFF2-40B4-BE49-F238E27FC236}">
                    <a16:creationId xmlns:a16="http://schemas.microsoft.com/office/drawing/2014/main" id="{5AF3E0E3-EE5C-2441-9A0D-A1E882C468D1}"/>
                  </a:ext>
                </a:extLst>
              </p:cNvPr>
              <p:cNvSpPr txBox="1"/>
              <p:nvPr userDrawn="1"/>
            </p:nvSpPr>
            <p:spPr>
              <a:xfrm>
                <a:off x="1780639" y="5108982"/>
                <a:ext cx="229421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rgbClr val="565656"/>
                    </a:solidFill>
                    <a:latin typeface="Arial" panose="020B0604020202020204" pitchFamily="34" charset="0"/>
                    <a:cs typeface="Arial" panose="020B0604020202020204" pitchFamily="34" charset="0"/>
                  </a:rPr>
                  <a:t>We build trust through our</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integrity; we are honest,</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respectful, and inclusive.   </a:t>
                </a:r>
              </a:p>
              <a:p>
                <a:pPr algn="ctr"/>
                <a:endParaRPr lang="en-US" sz="1400" b="0" i="0">
                  <a:solidFill>
                    <a:srgbClr val="565656"/>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D1BE31E-F688-344A-AFA5-79815D7D744C}"/>
                  </a:ext>
                </a:extLst>
              </p:cNvPr>
              <p:cNvSpPr txBox="1"/>
              <p:nvPr userDrawn="1"/>
            </p:nvSpPr>
            <p:spPr>
              <a:xfrm>
                <a:off x="2553254" y="4755906"/>
                <a:ext cx="748988" cy="369332"/>
              </a:xfrm>
              <a:prstGeom prst="rect">
                <a:avLst/>
              </a:prstGeom>
              <a:noFill/>
            </p:spPr>
            <p:txBody>
              <a:bodyPr wrap="none" rtlCol="0">
                <a:spAutoFit/>
              </a:bodyPr>
              <a:lstStyle/>
              <a:p>
                <a:pPr algn="ctr"/>
                <a:r>
                  <a:rPr lang="en-US" sz="1800" b="1" i="0">
                    <a:solidFill>
                      <a:srgbClr val="0066B3"/>
                    </a:solidFill>
                    <a:latin typeface="Arial" panose="020B0604020202020204" pitchFamily="34" charset="0"/>
                    <a:cs typeface="Arial" panose="020B0604020202020204" pitchFamily="34" charset="0"/>
                  </a:rPr>
                  <a:t>Trust</a:t>
                </a:r>
              </a:p>
            </p:txBody>
          </p:sp>
        </p:grpSp>
        <p:grpSp>
          <p:nvGrpSpPr>
            <p:cNvPr id="7" name="Group 6">
              <a:extLst>
                <a:ext uri="{FF2B5EF4-FFF2-40B4-BE49-F238E27FC236}">
                  <a16:creationId xmlns:a16="http://schemas.microsoft.com/office/drawing/2014/main" id="{344B1613-641C-A148-BDEE-13F736F8FAD3}"/>
                </a:ext>
              </a:extLst>
            </p:cNvPr>
            <p:cNvGrpSpPr/>
            <p:nvPr userDrawn="1"/>
          </p:nvGrpSpPr>
          <p:grpSpPr>
            <a:xfrm>
              <a:off x="4865208" y="4034906"/>
              <a:ext cx="2403222" cy="2167083"/>
              <a:chOff x="4865208" y="3896006"/>
              <a:chExt cx="2403222" cy="2167083"/>
            </a:xfrm>
          </p:grpSpPr>
          <p:pic>
            <p:nvPicPr>
              <p:cNvPr id="22" name="Picture 21" descr="Icon&#10;&#10;Description automatically generated">
                <a:extLst>
                  <a:ext uri="{FF2B5EF4-FFF2-40B4-BE49-F238E27FC236}">
                    <a16:creationId xmlns:a16="http://schemas.microsoft.com/office/drawing/2014/main" id="{6AA55351-3584-B040-8EDF-3D29C297F8E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66300" y="3896006"/>
                <a:ext cx="801039" cy="801039"/>
              </a:xfrm>
              <a:prstGeom prst="rect">
                <a:avLst/>
              </a:prstGeom>
            </p:spPr>
          </p:pic>
          <p:sp>
            <p:nvSpPr>
              <p:cNvPr id="42" name="TextBox 41">
                <a:extLst>
                  <a:ext uri="{FF2B5EF4-FFF2-40B4-BE49-F238E27FC236}">
                    <a16:creationId xmlns:a16="http://schemas.microsoft.com/office/drawing/2014/main" id="{24AE0215-0BF1-D14E-BE82-831EF65E2560}"/>
                  </a:ext>
                </a:extLst>
              </p:cNvPr>
              <p:cNvSpPr txBox="1"/>
              <p:nvPr userDrawn="1"/>
            </p:nvSpPr>
            <p:spPr>
              <a:xfrm>
                <a:off x="4865208" y="5108982"/>
                <a:ext cx="240322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rgbClr val="565656"/>
                    </a:solidFill>
                    <a:latin typeface="Arial" panose="020B0604020202020204" pitchFamily="34" charset="0"/>
                    <a:cs typeface="Arial" panose="020B0604020202020204" pitchFamily="34" charset="0"/>
                  </a:rPr>
                  <a:t>We value our work, and so</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we hold ourselves and each</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other accountable.</a:t>
                </a:r>
              </a:p>
              <a:p>
                <a:pPr algn="ctr"/>
                <a:endParaRPr lang="en-US" sz="1400" b="0" i="0">
                  <a:solidFill>
                    <a:srgbClr val="565656"/>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A5E86110-992D-C340-8214-0A5B797B5E8D}"/>
                  </a:ext>
                </a:extLst>
              </p:cNvPr>
              <p:cNvSpPr txBox="1"/>
              <p:nvPr userDrawn="1"/>
            </p:nvSpPr>
            <p:spPr>
              <a:xfrm>
                <a:off x="5179396" y="4755906"/>
                <a:ext cx="1774846" cy="369332"/>
              </a:xfrm>
              <a:prstGeom prst="rect">
                <a:avLst/>
              </a:prstGeom>
              <a:noFill/>
            </p:spPr>
            <p:txBody>
              <a:bodyPr wrap="none" rtlCol="0">
                <a:spAutoFit/>
              </a:bodyPr>
              <a:lstStyle/>
              <a:p>
                <a:pPr algn="ctr"/>
                <a:r>
                  <a:rPr lang="en-US" sz="1800" b="1" i="0">
                    <a:solidFill>
                      <a:srgbClr val="0066B3"/>
                    </a:solidFill>
                    <a:latin typeface="Arial" panose="020B0604020202020204" pitchFamily="34" charset="0"/>
                    <a:cs typeface="Arial" panose="020B0604020202020204" pitchFamily="34" charset="0"/>
                  </a:rPr>
                  <a:t>Accountability</a:t>
                </a:r>
              </a:p>
            </p:txBody>
          </p:sp>
        </p:grpSp>
        <p:grpSp>
          <p:nvGrpSpPr>
            <p:cNvPr id="6" name="Group 5">
              <a:extLst>
                <a:ext uri="{FF2B5EF4-FFF2-40B4-BE49-F238E27FC236}">
                  <a16:creationId xmlns:a16="http://schemas.microsoft.com/office/drawing/2014/main" id="{B098EA74-B726-CE4B-A0CB-5C1E3EDCC304}"/>
                </a:ext>
              </a:extLst>
            </p:cNvPr>
            <p:cNvGrpSpPr/>
            <p:nvPr userDrawn="1"/>
          </p:nvGrpSpPr>
          <p:grpSpPr>
            <a:xfrm>
              <a:off x="8195178" y="4034905"/>
              <a:ext cx="2233304" cy="2167084"/>
              <a:chOff x="8195178" y="3896005"/>
              <a:chExt cx="2233304" cy="2167084"/>
            </a:xfrm>
          </p:grpSpPr>
          <p:pic>
            <p:nvPicPr>
              <p:cNvPr id="23" name="Picture 22" descr="Icon&#10;&#10;Description automatically generated">
                <a:extLst>
                  <a:ext uri="{FF2B5EF4-FFF2-40B4-BE49-F238E27FC236}">
                    <a16:creationId xmlns:a16="http://schemas.microsoft.com/office/drawing/2014/main" id="{8B92203B-F3AC-FD4F-8989-981BFD12058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11311" y="3896005"/>
                <a:ext cx="801039" cy="801039"/>
              </a:xfrm>
              <a:prstGeom prst="rect">
                <a:avLst/>
              </a:prstGeom>
            </p:spPr>
          </p:pic>
          <p:sp>
            <p:nvSpPr>
              <p:cNvPr id="46" name="TextBox 45">
                <a:extLst>
                  <a:ext uri="{FF2B5EF4-FFF2-40B4-BE49-F238E27FC236}">
                    <a16:creationId xmlns:a16="http://schemas.microsoft.com/office/drawing/2014/main" id="{1C64C249-5016-484D-A955-EA4DC8EF302E}"/>
                  </a:ext>
                </a:extLst>
              </p:cNvPr>
              <p:cNvSpPr txBox="1"/>
              <p:nvPr userDrawn="1"/>
            </p:nvSpPr>
            <p:spPr>
              <a:xfrm>
                <a:off x="8195178" y="5108982"/>
                <a:ext cx="2233304"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rgbClr val="565656"/>
                    </a:solidFill>
                    <a:latin typeface="Arial" panose="020B0604020202020204" pitchFamily="34" charset="0"/>
                    <a:cs typeface="Arial" panose="020B0604020202020204" pitchFamily="34" charset="0"/>
                  </a:rPr>
                  <a:t>We contribute our unique</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individual expertise and</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experience to achieve our</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unified goals.</a:t>
                </a:r>
              </a:p>
            </p:txBody>
          </p:sp>
          <p:sp>
            <p:nvSpPr>
              <p:cNvPr id="47" name="TextBox 46">
                <a:extLst>
                  <a:ext uri="{FF2B5EF4-FFF2-40B4-BE49-F238E27FC236}">
                    <a16:creationId xmlns:a16="http://schemas.microsoft.com/office/drawing/2014/main" id="{6637ECB7-6861-4944-A984-B0B294F0E222}"/>
                  </a:ext>
                </a:extLst>
              </p:cNvPr>
              <p:cNvSpPr txBox="1"/>
              <p:nvPr userDrawn="1"/>
            </p:nvSpPr>
            <p:spPr>
              <a:xfrm>
                <a:off x="8475703" y="4755906"/>
                <a:ext cx="1672254" cy="369332"/>
              </a:xfrm>
              <a:prstGeom prst="rect">
                <a:avLst/>
              </a:prstGeom>
              <a:noFill/>
            </p:spPr>
            <p:txBody>
              <a:bodyPr wrap="none" rtlCol="0">
                <a:spAutoFit/>
              </a:bodyPr>
              <a:lstStyle/>
              <a:p>
                <a:pPr algn="ctr"/>
                <a:r>
                  <a:rPr lang="en-US" sz="1800" b="1" i="0">
                    <a:solidFill>
                      <a:srgbClr val="0066B3"/>
                    </a:solidFill>
                    <a:latin typeface="Arial" panose="020B0604020202020204" pitchFamily="34" charset="0"/>
                    <a:cs typeface="Arial" panose="020B0604020202020204" pitchFamily="34" charset="0"/>
                  </a:rPr>
                  <a:t>Collaboration</a:t>
                </a:r>
              </a:p>
            </p:txBody>
          </p:sp>
        </p:grpSp>
      </p:grpSp>
      <p:grpSp>
        <p:nvGrpSpPr>
          <p:cNvPr id="57" name="Group 56">
            <a:extLst>
              <a:ext uri="{FF2B5EF4-FFF2-40B4-BE49-F238E27FC236}">
                <a16:creationId xmlns:a16="http://schemas.microsoft.com/office/drawing/2014/main" id="{9FC09074-A26F-364F-86C2-07E9E3586263}"/>
              </a:ext>
            </a:extLst>
          </p:cNvPr>
          <p:cNvGrpSpPr/>
          <p:nvPr userDrawn="1"/>
        </p:nvGrpSpPr>
        <p:grpSpPr>
          <a:xfrm>
            <a:off x="-1365877" y="-52298"/>
            <a:ext cx="1278745" cy="6958488"/>
            <a:chOff x="-1363809" y="-50244"/>
            <a:chExt cx="1278745" cy="6958488"/>
          </a:xfrm>
        </p:grpSpPr>
        <p:sp>
          <p:nvSpPr>
            <p:cNvPr id="58" name="TextBox 57">
              <a:extLst>
                <a:ext uri="{FF2B5EF4-FFF2-40B4-BE49-F238E27FC236}">
                  <a16:creationId xmlns:a16="http://schemas.microsoft.com/office/drawing/2014/main" id="{51A571B9-FB89-A145-8A38-2930C2DD68C1}"/>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9" name="Group 58">
              <a:extLst>
                <a:ext uri="{FF2B5EF4-FFF2-40B4-BE49-F238E27FC236}">
                  <a16:creationId xmlns:a16="http://schemas.microsoft.com/office/drawing/2014/main" id="{2C1E256B-AD70-3D4F-B9CB-52BBF79DEAD5}"/>
                </a:ext>
              </a:extLst>
            </p:cNvPr>
            <p:cNvGrpSpPr/>
            <p:nvPr userDrawn="1"/>
          </p:nvGrpSpPr>
          <p:grpSpPr>
            <a:xfrm>
              <a:off x="-1363809" y="-50244"/>
              <a:ext cx="1278745" cy="6958488"/>
              <a:chOff x="-1363809" y="-50244"/>
              <a:chExt cx="1278745" cy="6958488"/>
            </a:xfrm>
          </p:grpSpPr>
          <p:grpSp>
            <p:nvGrpSpPr>
              <p:cNvPr id="60" name="Group 59">
                <a:extLst>
                  <a:ext uri="{FF2B5EF4-FFF2-40B4-BE49-F238E27FC236}">
                    <a16:creationId xmlns:a16="http://schemas.microsoft.com/office/drawing/2014/main" id="{6BDE69D5-987E-204D-A4A9-F9EED0F1753E}"/>
                  </a:ext>
                </a:extLst>
              </p:cNvPr>
              <p:cNvGrpSpPr/>
              <p:nvPr userDrawn="1"/>
            </p:nvGrpSpPr>
            <p:grpSpPr>
              <a:xfrm>
                <a:off x="-1363809" y="-50244"/>
                <a:ext cx="1278745" cy="6958488"/>
                <a:chOff x="-1363809" y="-52298"/>
                <a:chExt cx="1278745" cy="6958488"/>
              </a:xfrm>
            </p:grpSpPr>
            <p:sp>
              <p:nvSpPr>
                <p:cNvPr id="62" name="Rectangle 61">
                  <a:extLst>
                    <a:ext uri="{FF2B5EF4-FFF2-40B4-BE49-F238E27FC236}">
                      <a16:creationId xmlns:a16="http://schemas.microsoft.com/office/drawing/2014/main" id="{50E3E3FB-F78A-7349-9143-0C428CC0F976}"/>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3" name="Group 62">
                  <a:extLst>
                    <a:ext uri="{FF2B5EF4-FFF2-40B4-BE49-F238E27FC236}">
                      <a16:creationId xmlns:a16="http://schemas.microsoft.com/office/drawing/2014/main" id="{A1F09F27-6A01-AA4A-91AE-F246E824CCCF}"/>
                    </a:ext>
                  </a:extLst>
                </p:cNvPr>
                <p:cNvGrpSpPr/>
                <p:nvPr userDrawn="1"/>
              </p:nvGrpSpPr>
              <p:grpSpPr>
                <a:xfrm>
                  <a:off x="-1278745" y="0"/>
                  <a:ext cx="1127876" cy="6858000"/>
                  <a:chOff x="-1428750" y="0"/>
                  <a:chExt cx="1277881" cy="6858000"/>
                </a:xfrm>
              </p:grpSpPr>
              <p:sp>
                <p:nvSpPr>
                  <p:cNvPr id="64" name="TextBox 31">
                    <a:extLst>
                      <a:ext uri="{FF2B5EF4-FFF2-40B4-BE49-F238E27FC236}">
                        <a16:creationId xmlns:a16="http://schemas.microsoft.com/office/drawing/2014/main" id="{8FC4CF31-B6A5-6844-B761-6F402B8DF617}"/>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65" name="TextBox 32">
                    <a:extLst>
                      <a:ext uri="{FF2B5EF4-FFF2-40B4-BE49-F238E27FC236}">
                        <a16:creationId xmlns:a16="http://schemas.microsoft.com/office/drawing/2014/main" id="{742DDEC8-776C-964D-B91B-F3CF04ABC278}"/>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6" name="TextBox 34">
                    <a:extLst>
                      <a:ext uri="{FF2B5EF4-FFF2-40B4-BE49-F238E27FC236}">
                        <a16:creationId xmlns:a16="http://schemas.microsoft.com/office/drawing/2014/main" id="{A00AF5CB-441F-DF47-8EB9-A081A73663B0}"/>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67" name="TextBox 36">
                    <a:extLst>
                      <a:ext uri="{FF2B5EF4-FFF2-40B4-BE49-F238E27FC236}">
                        <a16:creationId xmlns:a16="http://schemas.microsoft.com/office/drawing/2014/main" id="{817BBCAC-58B1-6447-84F6-8D423BD81765}"/>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68" name="TextBox 67">
                    <a:extLst>
                      <a:ext uri="{FF2B5EF4-FFF2-40B4-BE49-F238E27FC236}">
                        <a16:creationId xmlns:a16="http://schemas.microsoft.com/office/drawing/2014/main" id="{8C387A15-827B-304E-A9E7-B6E4B8BF555E}"/>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69" name="TextBox 68">
                    <a:extLst>
                      <a:ext uri="{FF2B5EF4-FFF2-40B4-BE49-F238E27FC236}">
                        <a16:creationId xmlns:a16="http://schemas.microsoft.com/office/drawing/2014/main" id="{2312A4B6-5BD3-C048-96A5-CCAEEEF3CA0E}"/>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70" name="TextBox 69">
                    <a:extLst>
                      <a:ext uri="{FF2B5EF4-FFF2-40B4-BE49-F238E27FC236}">
                        <a16:creationId xmlns:a16="http://schemas.microsoft.com/office/drawing/2014/main" id="{E2705F98-59C2-C14A-988F-49417A77EA91}"/>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61" name="TextBox 36">
                <a:extLst>
                  <a:ext uri="{FF2B5EF4-FFF2-40B4-BE49-F238E27FC236}">
                    <a16:creationId xmlns:a16="http://schemas.microsoft.com/office/drawing/2014/main" id="{49FBF7DF-5E2B-1541-8B4F-796165073BA7}"/>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71" name="TextBox 70">
            <a:extLst>
              <a:ext uri="{FF2B5EF4-FFF2-40B4-BE49-F238E27FC236}">
                <a16:creationId xmlns:a16="http://schemas.microsoft.com/office/drawing/2014/main" id="{3C3DF2B0-49CA-EB4E-83D0-AAF9195B225D}"/>
              </a:ext>
            </a:extLst>
          </p:cNvPr>
          <p:cNvSpPr txBox="1"/>
          <p:nvPr userDrawn="1"/>
        </p:nvSpPr>
        <p:spPr>
          <a:xfrm rot="16200000">
            <a:off x="9177807" y="3102754"/>
            <a:ext cx="6851834" cy="646331"/>
          </a:xfrm>
          <a:prstGeom prst="rect">
            <a:avLst/>
          </a:prstGeom>
          <a:solidFill>
            <a:srgbClr val="00C0F3"/>
          </a:solidFill>
        </p:spPr>
        <p:txBody>
          <a:bodyPr wrap="square" rtlCol="0">
            <a:spAutoFit/>
          </a:bodyPr>
          <a:lstStyle/>
          <a:p>
            <a:pPr algn="ctr"/>
            <a:r>
              <a:rPr lang="en-US" sz="3600" b="1" spc="600">
                <a:solidFill>
                  <a:srgbClr val="565656"/>
                </a:solidFill>
                <a:latin typeface="Arial" panose="020B0604020202020204" pitchFamily="34" charset="0"/>
                <a:cs typeface="Arial" panose="020B0604020202020204" pitchFamily="34" charset="0"/>
              </a:rPr>
              <a:t>DO NOT ALTER</a:t>
            </a:r>
          </a:p>
        </p:txBody>
      </p:sp>
      <p:sp>
        <p:nvSpPr>
          <p:cNvPr id="41" name="Title 1">
            <a:extLst>
              <a:ext uri="{FF2B5EF4-FFF2-40B4-BE49-F238E27FC236}">
                <a16:creationId xmlns:a16="http://schemas.microsoft.com/office/drawing/2014/main" id="{0B4BE5D3-C27E-0F4A-B484-66051B05C237}"/>
              </a:ext>
            </a:extLst>
          </p:cNvPr>
          <p:cNvSpPr txBox="1">
            <a:spLocks/>
          </p:cNvSpPr>
          <p:nvPr userDrawn="1"/>
        </p:nvSpPr>
        <p:spPr>
          <a:xfrm>
            <a:off x="314480" y="141573"/>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r>
              <a:rPr lang="en-US"/>
              <a:t>Our Values</a:t>
            </a:r>
          </a:p>
        </p:txBody>
      </p:sp>
      <p:pic>
        <p:nvPicPr>
          <p:cNvPr id="40" name="Picture 4" descr="Logo&#10;&#10;Description automatically generated">
            <a:extLst>
              <a:ext uri="{FF2B5EF4-FFF2-40B4-BE49-F238E27FC236}">
                <a16:creationId xmlns:a16="http://schemas.microsoft.com/office/drawing/2014/main" id="{370E6E7A-4A8A-5D46-A3E5-02EB9AEF129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Tree>
    <p:extLst>
      <p:ext uri="{BB962C8B-B14F-4D97-AF65-F5344CB8AC3E}">
        <p14:creationId xmlns:p14="http://schemas.microsoft.com/office/powerpoint/2010/main" val="3638847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B Our Competitive Advantag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AC87248-C7FC-D94B-B2FD-94737965AE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36" name="TextBox 35">
            <a:extLst>
              <a:ext uri="{FF2B5EF4-FFF2-40B4-BE49-F238E27FC236}">
                <a16:creationId xmlns:a16="http://schemas.microsoft.com/office/drawing/2014/main" id="{7DA8DE15-A30B-154F-8F4F-D0448D8658B9}"/>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pic>
        <p:nvPicPr>
          <p:cNvPr id="28" name="Picture 27">
            <a:extLst>
              <a:ext uri="{FF2B5EF4-FFF2-40B4-BE49-F238E27FC236}">
                <a16:creationId xmlns:a16="http://schemas.microsoft.com/office/drawing/2014/main" id="{572EC1E2-E7FD-9741-A1D5-8EAC7F490EA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07" t="5749" r="2159" b="4325"/>
          <a:stretch/>
        </p:blipFill>
        <p:spPr>
          <a:xfrm>
            <a:off x="6072788" y="1168555"/>
            <a:ext cx="5643745" cy="5394960"/>
          </a:xfrm>
          <a:prstGeom prst="rect">
            <a:avLst/>
          </a:prstGeom>
        </p:spPr>
      </p:pic>
      <p:sp>
        <p:nvSpPr>
          <p:cNvPr id="19" name="TextBox 18">
            <a:extLst>
              <a:ext uri="{FF2B5EF4-FFF2-40B4-BE49-F238E27FC236}">
                <a16:creationId xmlns:a16="http://schemas.microsoft.com/office/drawing/2014/main" id="{3CD572B4-AB23-8848-B2CC-D2684EC65DFC}"/>
              </a:ext>
            </a:extLst>
          </p:cNvPr>
          <p:cNvSpPr txBox="1"/>
          <p:nvPr userDrawn="1"/>
        </p:nvSpPr>
        <p:spPr>
          <a:xfrm>
            <a:off x="314099" y="2530552"/>
            <a:ext cx="4335610" cy="369332"/>
          </a:xfrm>
          <a:prstGeom prst="rect">
            <a:avLst/>
          </a:prstGeom>
          <a:noFill/>
        </p:spPr>
        <p:txBody>
          <a:bodyPr wrap="none" rtlCol="0">
            <a:spAutoFit/>
          </a:bodyPr>
          <a:lstStyle/>
          <a:p>
            <a:r>
              <a:rPr lang="en-US" b="1" i="0">
                <a:solidFill>
                  <a:srgbClr val="0066B3"/>
                </a:solidFill>
                <a:latin typeface="Arial" panose="020B0604020202020204" pitchFamily="34" charset="0"/>
                <a:cs typeface="Arial" panose="020B0604020202020204" pitchFamily="34" charset="0"/>
              </a:rPr>
              <a:t>Better, Faster, Stronger – TOGETHER.</a:t>
            </a:r>
          </a:p>
        </p:txBody>
      </p:sp>
      <p:sp>
        <p:nvSpPr>
          <p:cNvPr id="20" name="TextBox 19">
            <a:extLst>
              <a:ext uri="{FF2B5EF4-FFF2-40B4-BE49-F238E27FC236}">
                <a16:creationId xmlns:a16="http://schemas.microsoft.com/office/drawing/2014/main" id="{F5E0F4CE-3F5E-994E-BACB-04D8085D8C42}"/>
              </a:ext>
            </a:extLst>
          </p:cNvPr>
          <p:cNvSpPr txBox="1"/>
          <p:nvPr userDrawn="1"/>
        </p:nvSpPr>
        <p:spPr>
          <a:xfrm>
            <a:off x="314099" y="3090604"/>
            <a:ext cx="5665333" cy="2564805"/>
          </a:xfrm>
          <a:prstGeom prst="rect">
            <a:avLst/>
          </a:prstGeom>
          <a:noFill/>
        </p:spPr>
        <p:txBody>
          <a:bodyPr wrap="none" rtlCol="0">
            <a:spAutoFit/>
          </a:bodyPr>
          <a:lstStyle/>
          <a:p>
            <a:pPr lvl="0" hangingPunct="1">
              <a:lnSpc>
                <a:spcPct val="100000"/>
              </a:lnSpc>
            </a:pPr>
            <a:r>
              <a:rPr lang="en-US" sz="1400" b="0" i="0">
                <a:solidFill>
                  <a:schemeClr val="accent6"/>
                </a:solidFill>
                <a:latin typeface="Arial" panose="020B0604020202020204" pitchFamily="34" charset="0"/>
                <a:cs typeface="Arial" panose="020B0604020202020204" pitchFamily="34" charset="0"/>
              </a:rPr>
              <a:t>To drive sustainable organic growth, we are structured to harness</a:t>
            </a:r>
            <a:br>
              <a:rPr lang="en-US" sz="1400" b="0" i="0">
                <a:solidFill>
                  <a:schemeClr val="accent6"/>
                </a:solidFill>
                <a:latin typeface="Arial" panose="020B0604020202020204" pitchFamily="34" charset="0"/>
                <a:cs typeface="Arial" panose="020B0604020202020204" pitchFamily="34" charset="0"/>
              </a:rPr>
            </a:br>
            <a:r>
              <a:rPr lang="en-US" sz="1400" b="0" i="0">
                <a:solidFill>
                  <a:schemeClr val="accent6"/>
                </a:solidFill>
                <a:latin typeface="Arial" panose="020B0604020202020204" pitchFamily="34" charset="0"/>
                <a:cs typeface="Arial" panose="020B0604020202020204" pitchFamily="34" charset="0"/>
              </a:rPr>
              <a:t>our collective experience, expertise and insights to strengthen our</a:t>
            </a:r>
            <a:br>
              <a:rPr lang="en-US" sz="1400" b="0" i="0">
                <a:solidFill>
                  <a:schemeClr val="accent6"/>
                </a:solidFill>
                <a:latin typeface="Arial" panose="020B0604020202020204" pitchFamily="34" charset="0"/>
                <a:cs typeface="Arial" panose="020B0604020202020204" pitchFamily="34" charset="0"/>
              </a:rPr>
            </a:br>
            <a:r>
              <a:rPr lang="en-US" sz="1400" b="0" i="0">
                <a:solidFill>
                  <a:schemeClr val="accent6"/>
                </a:solidFill>
                <a:latin typeface="Arial" panose="020B0604020202020204" pitchFamily="34" charset="0"/>
                <a:cs typeface="Arial" panose="020B0604020202020204" pitchFamily="34" charset="0"/>
              </a:rPr>
              <a:t>brands and deliver products that create value.</a:t>
            </a:r>
            <a:br>
              <a:rPr lang="en-US" sz="1400" b="0" i="0">
                <a:solidFill>
                  <a:schemeClr val="accent6"/>
                </a:solidFill>
                <a:latin typeface="Arial" panose="020B0604020202020204" pitchFamily="34" charset="0"/>
                <a:cs typeface="Arial" panose="020B0604020202020204" pitchFamily="34" charset="0"/>
              </a:rPr>
            </a:br>
            <a:endParaRPr lang="en-US" sz="1400" b="0" i="0">
              <a:solidFill>
                <a:schemeClr val="accent6"/>
              </a:solidFill>
              <a:latin typeface="Arial" panose="020B0604020202020204" pitchFamily="34" charset="0"/>
              <a:cs typeface="Arial" panose="020B0604020202020204" pitchFamily="34" charset="0"/>
            </a:endParaRPr>
          </a:p>
          <a:p>
            <a:pPr>
              <a:spcAft>
                <a:spcPts val="800"/>
              </a:spcAft>
            </a:pP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Our customer-focused </a:t>
            </a:r>
            <a:r>
              <a:rPr lang="en-US" sz="1400" b="0" i="0">
                <a:solidFill>
                  <a:schemeClr val="accent1"/>
                </a:solidFill>
                <a:latin typeface="Arial" panose="020B0604020202020204" pitchFamily="34" charset="0"/>
                <a:cs typeface="Arial" panose="020B0604020202020204" pitchFamily="34" charset="0"/>
              </a:rPr>
              <a:t>BUSINESS UNITS </a:t>
            </a: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meet the needs of their</a:t>
            </a: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unique category segments by building their brands, developing new</a:t>
            </a: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products and developing customer and channel relationships.</a:t>
            </a: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Our global </a:t>
            </a:r>
            <a:r>
              <a:rPr lang="en-US" sz="1400" b="0" i="0">
                <a:solidFill>
                  <a:schemeClr val="accent1"/>
                </a:solidFill>
                <a:latin typeface="Arial" panose="020B0604020202020204" pitchFamily="34" charset="0"/>
                <a:cs typeface="Arial" panose="020B0604020202020204" pitchFamily="34" charset="0"/>
              </a:rPr>
              <a:t>ENABLING FUNCTIONS </a:t>
            </a: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provide enterprise-wide strategy</a:t>
            </a: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through aligned processes at a global scale to grow our businesses.  </a:t>
            </a:r>
          </a:p>
          <a:p>
            <a:endParaRPr lang="en-US" sz="1400" b="0" i="0">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0CD608CC-2D6A-A043-B428-F1BE73D68C0E}"/>
              </a:ext>
            </a:extLst>
          </p:cNvPr>
          <p:cNvGrpSpPr/>
          <p:nvPr userDrawn="1"/>
        </p:nvGrpSpPr>
        <p:grpSpPr>
          <a:xfrm>
            <a:off x="-1365877" y="-52298"/>
            <a:ext cx="1278745" cy="6958488"/>
            <a:chOff x="-1363809" y="-50244"/>
            <a:chExt cx="1278745" cy="6958488"/>
          </a:xfrm>
        </p:grpSpPr>
        <p:sp>
          <p:nvSpPr>
            <p:cNvPr id="56" name="TextBox 55">
              <a:extLst>
                <a:ext uri="{FF2B5EF4-FFF2-40B4-BE49-F238E27FC236}">
                  <a16:creationId xmlns:a16="http://schemas.microsoft.com/office/drawing/2014/main" id="{9270AB06-9737-3943-A024-5C5DE1B196E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7" name="Group 56">
              <a:extLst>
                <a:ext uri="{FF2B5EF4-FFF2-40B4-BE49-F238E27FC236}">
                  <a16:creationId xmlns:a16="http://schemas.microsoft.com/office/drawing/2014/main" id="{64A66FF2-D788-434A-A90A-B7EFA6FB8281}"/>
                </a:ext>
              </a:extLst>
            </p:cNvPr>
            <p:cNvGrpSpPr/>
            <p:nvPr userDrawn="1"/>
          </p:nvGrpSpPr>
          <p:grpSpPr>
            <a:xfrm>
              <a:off x="-1363809" y="-50244"/>
              <a:ext cx="1278745" cy="6958488"/>
              <a:chOff x="-1363809" y="-50244"/>
              <a:chExt cx="1278745" cy="6958488"/>
            </a:xfrm>
          </p:grpSpPr>
          <p:grpSp>
            <p:nvGrpSpPr>
              <p:cNvPr id="58" name="Group 57">
                <a:extLst>
                  <a:ext uri="{FF2B5EF4-FFF2-40B4-BE49-F238E27FC236}">
                    <a16:creationId xmlns:a16="http://schemas.microsoft.com/office/drawing/2014/main" id="{8937DAB0-F044-0046-BA73-7E943BCB1316}"/>
                  </a:ext>
                </a:extLst>
              </p:cNvPr>
              <p:cNvGrpSpPr/>
              <p:nvPr userDrawn="1"/>
            </p:nvGrpSpPr>
            <p:grpSpPr>
              <a:xfrm>
                <a:off x="-1363809" y="-50244"/>
                <a:ext cx="1278745" cy="6958488"/>
                <a:chOff x="-1363809" y="-52298"/>
                <a:chExt cx="1278745" cy="6958488"/>
              </a:xfrm>
            </p:grpSpPr>
            <p:sp>
              <p:nvSpPr>
                <p:cNvPr id="60" name="Rectangle 59">
                  <a:extLst>
                    <a:ext uri="{FF2B5EF4-FFF2-40B4-BE49-F238E27FC236}">
                      <a16:creationId xmlns:a16="http://schemas.microsoft.com/office/drawing/2014/main" id="{67944433-CE8C-FA43-9AE5-CBD0BFAECD88}"/>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1" name="Group 60">
                  <a:extLst>
                    <a:ext uri="{FF2B5EF4-FFF2-40B4-BE49-F238E27FC236}">
                      <a16:creationId xmlns:a16="http://schemas.microsoft.com/office/drawing/2014/main" id="{3E36AEA5-497F-4246-8D23-9F1E9369A7EF}"/>
                    </a:ext>
                  </a:extLst>
                </p:cNvPr>
                <p:cNvGrpSpPr/>
                <p:nvPr userDrawn="1"/>
              </p:nvGrpSpPr>
              <p:grpSpPr>
                <a:xfrm>
                  <a:off x="-1278745" y="0"/>
                  <a:ext cx="1127876" cy="6858000"/>
                  <a:chOff x="-1428750" y="0"/>
                  <a:chExt cx="1277881" cy="6858000"/>
                </a:xfrm>
              </p:grpSpPr>
              <p:sp>
                <p:nvSpPr>
                  <p:cNvPr id="62" name="TextBox 31">
                    <a:extLst>
                      <a:ext uri="{FF2B5EF4-FFF2-40B4-BE49-F238E27FC236}">
                        <a16:creationId xmlns:a16="http://schemas.microsoft.com/office/drawing/2014/main" id="{3F5EB61A-603B-D341-94FE-1FAE73BF92FA}"/>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63" name="TextBox 32">
                    <a:extLst>
                      <a:ext uri="{FF2B5EF4-FFF2-40B4-BE49-F238E27FC236}">
                        <a16:creationId xmlns:a16="http://schemas.microsoft.com/office/drawing/2014/main" id="{A09EA81F-9503-9445-B1FE-5DC3F1A44AAB}"/>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4" name="TextBox 34">
                    <a:extLst>
                      <a:ext uri="{FF2B5EF4-FFF2-40B4-BE49-F238E27FC236}">
                        <a16:creationId xmlns:a16="http://schemas.microsoft.com/office/drawing/2014/main" id="{CBF700D0-8BC4-E747-89CF-8922996BEC45}"/>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65" name="TextBox 36">
                    <a:extLst>
                      <a:ext uri="{FF2B5EF4-FFF2-40B4-BE49-F238E27FC236}">
                        <a16:creationId xmlns:a16="http://schemas.microsoft.com/office/drawing/2014/main" id="{D749CD63-81C4-7A48-829A-08B6CA9F83C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66" name="TextBox 65">
                    <a:extLst>
                      <a:ext uri="{FF2B5EF4-FFF2-40B4-BE49-F238E27FC236}">
                        <a16:creationId xmlns:a16="http://schemas.microsoft.com/office/drawing/2014/main" id="{C55039D7-3E3A-F647-9739-8E40CAFF129C}"/>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67" name="TextBox 66">
                    <a:extLst>
                      <a:ext uri="{FF2B5EF4-FFF2-40B4-BE49-F238E27FC236}">
                        <a16:creationId xmlns:a16="http://schemas.microsoft.com/office/drawing/2014/main" id="{2A1D3D11-4887-F44B-9753-AA2E81B129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68" name="TextBox 67">
                    <a:extLst>
                      <a:ext uri="{FF2B5EF4-FFF2-40B4-BE49-F238E27FC236}">
                        <a16:creationId xmlns:a16="http://schemas.microsoft.com/office/drawing/2014/main" id="{00C63C77-50E9-E44E-A736-F1CF270A488F}"/>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9" name="TextBox 36">
                <a:extLst>
                  <a:ext uri="{FF2B5EF4-FFF2-40B4-BE49-F238E27FC236}">
                    <a16:creationId xmlns:a16="http://schemas.microsoft.com/office/drawing/2014/main" id="{75EE4816-BD7E-BB4E-B4EA-6975C82C379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69" name="TextBox 68">
            <a:extLst>
              <a:ext uri="{FF2B5EF4-FFF2-40B4-BE49-F238E27FC236}">
                <a16:creationId xmlns:a16="http://schemas.microsoft.com/office/drawing/2014/main" id="{CD8C22E1-A42D-5C4B-B87E-FC65C26DEBCE}"/>
              </a:ext>
            </a:extLst>
          </p:cNvPr>
          <p:cNvSpPr txBox="1"/>
          <p:nvPr userDrawn="1"/>
        </p:nvSpPr>
        <p:spPr>
          <a:xfrm rot="16200000">
            <a:off x="9177807" y="3102754"/>
            <a:ext cx="6851834" cy="646331"/>
          </a:xfrm>
          <a:prstGeom prst="rect">
            <a:avLst/>
          </a:prstGeom>
          <a:solidFill>
            <a:srgbClr val="00C0F3"/>
          </a:solidFill>
        </p:spPr>
        <p:txBody>
          <a:bodyPr wrap="square" rtlCol="0">
            <a:spAutoFit/>
          </a:bodyPr>
          <a:lstStyle/>
          <a:p>
            <a:pPr algn="ctr"/>
            <a:r>
              <a:rPr lang="en-US" sz="3600" b="1" spc="600">
                <a:solidFill>
                  <a:srgbClr val="565656"/>
                </a:solidFill>
                <a:latin typeface="Arial" panose="020B0604020202020204" pitchFamily="34" charset="0"/>
                <a:cs typeface="Arial" panose="020B0604020202020204" pitchFamily="34" charset="0"/>
              </a:rPr>
              <a:t>DO NOT ALTER</a:t>
            </a:r>
          </a:p>
        </p:txBody>
      </p:sp>
      <p:sp>
        <p:nvSpPr>
          <p:cNvPr id="38" name="Title 1">
            <a:extLst>
              <a:ext uri="{FF2B5EF4-FFF2-40B4-BE49-F238E27FC236}">
                <a16:creationId xmlns:a16="http://schemas.microsoft.com/office/drawing/2014/main" id="{02751F74-E4B7-8542-9418-658B5AEA2ED0}"/>
              </a:ext>
            </a:extLst>
          </p:cNvPr>
          <p:cNvSpPr txBox="1">
            <a:spLocks/>
          </p:cNvSpPr>
          <p:nvPr userDrawn="1"/>
        </p:nvSpPr>
        <p:spPr>
          <a:xfrm>
            <a:off x="314480" y="156161"/>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pPr>
              <a:spcAft>
                <a:spcPts val="400"/>
              </a:spcAft>
            </a:pPr>
            <a:r>
              <a:rPr lang="en-US"/>
              <a:t>Our Competitive Advantage</a:t>
            </a:r>
          </a:p>
          <a:p>
            <a:r>
              <a:rPr lang="en-US" sz="1800" b="0"/>
              <a:t>Structured for Growth and Efficiency</a:t>
            </a:r>
          </a:p>
        </p:txBody>
      </p:sp>
      <p:pic>
        <p:nvPicPr>
          <p:cNvPr id="26" name="Picture 4" descr="Logo&#10;&#10;Description automatically generated">
            <a:extLst>
              <a:ext uri="{FF2B5EF4-FFF2-40B4-BE49-F238E27FC236}">
                <a16:creationId xmlns:a16="http://schemas.microsoft.com/office/drawing/2014/main" id="{24B213FF-E412-2D4A-93EE-06F1C90BFC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Tree>
    <p:extLst>
      <p:ext uri="{BB962C8B-B14F-4D97-AF65-F5344CB8AC3E}">
        <p14:creationId xmlns:p14="http://schemas.microsoft.com/office/powerpoint/2010/main" val="3504230131"/>
      </p:ext>
    </p:extLst>
  </p:cSld>
  <p:clrMapOvr>
    <a:masterClrMapping/>
  </p:clrMapOvr>
  <p:extLst>
    <p:ext uri="{DCECCB84-F9BA-43D5-87BE-67443E8EF086}">
      <p15:sldGuideLst xmlns:p15="http://schemas.microsoft.com/office/powerpoint/2012/main">
        <p15:guide id="1" orient="horz" pos="648">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B Appendix">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25" name="Picture 4" descr="Logo&#10;&#10;Description automatically generated">
            <a:extLst>
              <a:ext uri="{FF2B5EF4-FFF2-40B4-BE49-F238E27FC236}">
                <a16:creationId xmlns:a16="http://schemas.microsoft.com/office/drawing/2014/main" id="{BC898BAD-4AF6-AA46-BCA3-BCEFFE8190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
        <p:nvSpPr>
          <p:cNvPr id="38" name="Title 1">
            <a:extLst>
              <a:ext uri="{FF2B5EF4-FFF2-40B4-BE49-F238E27FC236}">
                <a16:creationId xmlns:a16="http://schemas.microsoft.com/office/drawing/2014/main" id="{FA858A11-1C2E-824C-9CEC-F2098D0B829E}"/>
              </a:ext>
            </a:extLst>
          </p:cNvPr>
          <p:cNvSpPr txBox="1">
            <a:spLocks/>
          </p:cNvSpPr>
          <p:nvPr userDrawn="1"/>
        </p:nvSpPr>
        <p:spPr>
          <a:xfrm>
            <a:off x="3973575"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ctr"/>
            <a:r>
              <a:rPr lang="en-US" sz="2400" b="1" i="0">
                <a:solidFill>
                  <a:srgbClr val="0066B3"/>
                </a:solidFill>
                <a:latin typeface="Arial" panose="020B0604020202020204" pitchFamily="34" charset="0"/>
                <a:cs typeface="Arial" panose="020B0604020202020204" pitchFamily="34" charset="0"/>
              </a:rPr>
              <a:t>Appendix</a:t>
            </a:r>
          </a:p>
        </p:txBody>
      </p:sp>
      <p:grpSp>
        <p:nvGrpSpPr>
          <p:cNvPr id="37" name="Group 36">
            <a:extLst>
              <a:ext uri="{FF2B5EF4-FFF2-40B4-BE49-F238E27FC236}">
                <a16:creationId xmlns:a16="http://schemas.microsoft.com/office/drawing/2014/main" id="{EE4657EC-7031-F04A-A6F3-AB9F42BBB2B8}"/>
              </a:ext>
            </a:extLst>
          </p:cNvPr>
          <p:cNvGrpSpPr/>
          <p:nvPr userDrawn="1"/>
        </p:nvGrpSpPr>
        <p:grpSpPr>
          <a:xfrm>
            <a:off x="-34433" y="-52298"/>
            <a:ext cx="12260866" cy="7003140"/>
            <a:chOff x="-38019" y="-52297"/>
            <a:chExt cx="12260866" cy="7003140"/>
          </a:xfrm>
        </p:grpSpPr>
        <p:pic>
          <p:nvPicPr>
            <p:cNvPr id="39" name="Picture 38">
              <a:extLst>
                <a:ext uri="{FF2B5EF4-FFF2-40B4-BE49-F238E27FC236}">
                  <a16:creationId xmlns:a16="http://schemas.microsoft.com/office/drawing/2014/main" id="{6EABAE9F-5ACD-274E-869F-2A35BAD6B5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019" y="-41138"/>
              <a:ext cx="3485407" cy="3400676"/>
            </a:xfrm>
            <a:prstGeom prst="rect">
              <a:avLst/>
            </a:prstGeom>
          </p:spPr>
        </p:pic>
        <p:pic>
          <p:nvPicPr>
            <p:cNvPr id="40" name="Picture 39">
              <a:extLst>
                <a:ext uri="{FF2B5EF4-FFF2-40B4-BE49-F238E27FC236}">
                  <a16:creationId xmlns:a16="http://schemas.microsoft.com/office/drawing/2014/main" id="{5BE42033-EB0F-C841-94AB-C0217FC647A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305" t="130" r="15484" b="1286"/>
            <a:stretch/>
          </p:blipFill>
          <p:spPr>
            <a:xfrm>
              <a:off x="-9212" y="3429000"/>
              <a:ext cx="3493008" cy="3521843"/>
            </a:xfrm>
            <a:prstGeom prst="rect">
              <a:avLst/>
            </a:prstGeom>
          </p:spPr>
        </p:pic>
        <p:sp>
          <p:nvSpPr>
            <p:cNvPr id="41" name="Rectangle 40">
              <a:extLst>
                <a:ext uri="{FF2B5EF4-FFF2-40B4-BE49-F238E27FC236}">
                  <a16:creationId xmlns:a16="http://schemas.microsoft.com/office/drawing/2014/main" id="{0BE26E41-18AA-3A48-807C-6684D584B2F0}"/>
                </a:ext>
              </a:extLst>
            </p:cNvPr>
            <p:cNvSpPr/>
            <p:nvPr userDrawn="1"/>
          </p:nvSpPr>
          <p:spPr>
            <a:xfrm>
              <a:off x="3379401"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008662CB-7A63-B246-B03F-1D1E1420AB3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6759" t="2276" r="33687" b="-686"/>
            <a:stretch/>
          </p:blipFill>
          <p:spPr>
            <a:xfrm>
              <a:off x="8782150" y="0"/>
              <a:ext cx="3440697" cy="6906190"/>
            </a:xfrm>
            <a:prstGeom prst="rect">
              <a:avLst/>
            </a:prstGeom>
          </p:spPr>
        </p:pic>
        <p:sp>
          <p:nvSpPr>
            <p:cNvPr id="49" name="Rectangle 48">
              <a:extLst>
                <a:ext uri="{FF2B5EF4-FFF2-40B4-BE49-F238E27FC236}">
                  <a16:creationId xmlns:a16="http://schemas.microsoft.com/office/drawing/2014/main" id="{0F057992-8D71-7041-B7D2-559CECD6BEA4}"/>
                </a:ext>
              </a:extLst>
            </p:cNvPr>
            <p:cNvSpPr/>
            <p:nvPr userDrawn="1"/>
          </p:nvSpPr>
          <p:spPr>
            <a:xfrm>
              <a:off x="8713516"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5543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B Thank You">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B498F3F-7963-CA40-BFBC-28B4AB03F2E3}"/>
              </a:ext>
            </a:extLst>
          </p:cNvPr>
          <p:cNvSpPr txBox="1">
            <a:spLocks/>
          </p:cNvSpPr>
          <p:nvPr userDrawn="1"/>
        </p:nvSpPr>
        <p:spPr>
          <a:xfrm>
            <a:off x="624916"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l"/>
            <a:r>
              <a:rPr lang="en-US" sz="2400" b="1" i="0">
                <a:solidFill>
                  <a:srgbClr val="0066B3"/>
                </a:solidFill>
                <a:latin typeface="Arial" panose="020B0604020202020204" pitchFamily="34" charset="0"/>
                <a:cs typeface="Arial" panose="020B0604020202020204" pitchFamily="34" charset="0"/>
              </a:rPr>
              <a:t>Thank You</a:t>
            </a:r>
          </a:p>
        </p:txBody>
      </p:sp>
      <p:grpSp>
        <p:nvGrpSpPr>
          <p:cNvPr id="9" name="Group 8">
            <a:extLst>
              <a:ext uri="{FF2B5EF4-FFF2-40B4-BE49-F238E27FC236}">
                <a16:creationId xmlns:a16="http://schemas.microsoft.com/office/drawing/2014/main" id="{961A205B-EDF5-5449-8DAC-CE92554020D8}"/>
              </a:ext>
            </a:extLst>
          </p:cNvPr>
          <p:cNvGrpSpPr/>
          <p:nvPr userDrawn="1"/>
        </p:nvGrpSpPr>
        <p:grpSpPr>
          <a:xfrm>
            <a:off x="-1365877" y="-52298"/>
            <a:ext cx="1278745" cy="6958488"/>
            <a:chOff x="-1363809" y="-50244"/>
            <a:chExt cx="1278745" cy="6958488"/>
          </a:xfrm>
        </p:grpSpPr>
        <p:sp>
          <p:nvSpPr>
            <p:cNvPr id="12" name="TextBox 11">
              <a:extLst>
                <a:ext uri="{FF2B5EF4-FFF2-40B4-BE49-F238E27FC236}">
                  <a16:creationId xmlns:a16="http://schemas.microsoft.com/office/drawing/2014/main" id="{63A988B1-5149-A542-AB1C-BC749827DB05}"/>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3" name="Group 12">
              <a:extLst>
                <a:ext uri="{FF2B5EF4-FFF2-40B4-BE49-F238E27FC236}">
                  <a16:creationId xmlns:a16="http://schemas.microsoft.com/office/drawing/2014/main" id="{4DF9FC5B-4F7A-2B42-8B21-60356072D91F}"/>
                </a:ext>
              </a:extLst>
            </p:cNvPr>
            <p:cNvGrpSpPr/>
            <p:nvPr userDrawn="1"/>
          </p:nvGrpSpPr>
          <p:grpSpPr>
            <a:xfrm>
              <a:off x="-1363809" y="-50244"/>
              <a:ext cx="1278745" cy="6958488"/>
              <a:chOff x="-1363809" y="-50244"/>
              <a:chExt cx="1278745" cy="6958488"/>
            </a:xfrm>
          </p:grpSpPr>
          <p:grpSp>
            <p:nvGrpSpPr>
              <p:cNvPr id="14" name="Group 13">
                <a:extLst>
                  <a:ext uri="{FF2B5EF4-FFF2-40B4-BE49-F238E27FC236}">
                    <a16:creationId xmlns:a16="http://schemas.microsoft.com/office/drawing/2014/main" id="{A7906816-D0A0-4D4F-986D-02FAE4E52078}"/>
                  </a:ext>
                </a:extLst>
              </p:cNvPr>
              <p:cNvGrpSpPr/>
              <p:nvPr userDrawn="1"/>
            </p:nvGrpSpPr>
            <p:grpSpPr>
              <a:xfrm>
                <a:off x="-1363809" y="-50244"/>
                <a:ext cx="1278745" cy="6958488"/>
                <a:chOff x="-1363809" y="-52298"/>
                <a:chExt cx="1278745" cy="6958488"/>
              </a:xfrm>
            </p:grpSpPr>
            <p:sp>
              <p:nvSpPr>
                <p:cNvPr id="17" name="Rectangle 16">
                  <a:extLst>
                    <a:ext uri="{FF2B5EF4-FFF2-40B4-BE49-F238E27FC236}">
                      <a16:creationId xmlns:a16="http://schemas.microsoft.com/office/drawing/2014/main" id="{67650648-4702-8748-B3A3-1FAC15585120}"/>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Group 17">
                  <a:extLst>
                    <a:ext uri="{FF2B5EF4-FFF2-40B4-BE49-F238E27FC236}">
                      <a16:creationId xmlns:a16="http://schemas.microsoft.com/office/drawing/2014/main" id="{7A7CCAAE-2D40-254C-A2AC-046354666A7B}"/>
                    </a:ext>
                  </a:extLst>
                </p:cNvPr>
                <p:cNvGrpSpPr/>
                <p:nvPr userDrawn="1"/>
              </p:nvGrpSpPr>
              <p:grpSpPr>
                <a:xfrm>
                  <a:off x="-1278745" y="0"/>
                  <a:ext cx="1127876" cy="6858000"/>
                  <a:chOff x="-1428750" y="0"/>
                  <a:chExt cx="1277881" cy="6858000"/>
                </a:xfrm>
              </p:grpSpPr>
              <p:sp>
                <p:nvSpPr>
                  <p:cNvPr id="20" name="TextBox 31">
                    <a:extLst>
                      <a:ext uri="{FF2B5EF4-FFF2-40B4-BE49-F238E27FC236}">
                        <a16:creationId xmlns:a16="http://schemas.microsoft.com/office/drawing/2014/main" id="{56648835-7038-3140-81A4-4B70BD4928D8}"/>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1" name="TextBox 32">
                    <a:extLst>
                      <a:ext uri="{FF2B5EF4-FFF2-40B4-BE49-F238E27FC236}">
                        <a16:creationId xmlns:a16="http://schemas.microsoft.com/office/drawing/2014/main" id="{5C4DFF19-DBD2-3F44-ACB1-033201E67A0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2" name="TextBox 34">
                    <a:extLst>
                      <a:ext uri="{FF2B5EF4-FFF2-40B4-BE49-F238E27FC236}">
                        <a16:creationId xmlns:a16="http://schemas.microsoft.com/office/drawing/2014/main" id="{F693F3E3-3172-3747-8F2A-5021D40091A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5" name="TextBox 36">
                    <a:extLst>
                      <a:ext uri="{FF2B5EF4-FFF2-40B4-BE49-F238E27FC236}">
                        <a16:creationId xmlns:a16="http://schemas.microsoft.com/office/drawing/2014/main" id="{42DB1D8C-7334-D049-94A8-D44155DA07B1}"/>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26" name="TextBox 25">
                    <a:extLst>
                      <a:ext uri="{FF2B5EF4-FFF2-40B4-BE49-F238E27FC236}">
                        <a16:creationId xmlns:a16="http://schemas.microsoft.com/office/drawing/2014/main" id="{79825B7F-49F0-5C4D-87FC-C80441223E65}"/>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27" name="TextBox 26">
                    <a:extLst>
                      <a:ext uri="{FF2B5EF4-FFF2-40B4-BE49-F238E27FC236}">
                        <a16:creationId xmlns:a16="http://schemas.microsoft.com/office/drawing/2014/main" id="{2F72F3E9-3B3F-984A-B8B3-6D670E38521A}"/>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28" name="TextBox 27">
                    <a:extLst>
                      <a:ext uri="{FF2B5EF4-FFF2-40B4-BE49-F238E27FC236}">
                        <a16:creationId xmlns:a16="http://schemas.microsoft.com/office/drawing/2014/main" id="{0E68498C-0E94-384A-AAC6-4F1BB09B86A9}"/>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6" name="TextBox 36">
                <a:extLst>
                  <a:ext uri="{FF2B5EF4-FFF2-40B4-BE49-F238E27FC236}">
                    <a16:creationId xmlns:a16="http://schemas.microsoft.com/office/drawing/2014/main" id="{B0E2AD35-C9E6-484F-9A41-4671B7001C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grpSp>
        <p:nvGrpSpPr>
          <p:cNvPr id="2" name="Group 1">
            <a:extLst>
              <a:ext uri="{FF2B5EF4-FFF2-40B4-BE49-F238E27FC236}">
                <a16:creationId xmlns:a16="http://schemas.microsoft.com/office/drawing/2014/main" id="{DAC6EF2D-D0A6-3844-8A2E-EAADF5AA7CE3}"/>
              </a:ext>
            </a:extLst>
          </p:cNvPr>
          <p:cNvGrpSpPr/>
          <p:nvPr userDrawn="1"/>
        </p:nvGrpSpPr>
        <p:grpSpPr>
          <a:xfrm>
            <a:off x="4680302" y="-31334"/>
            <a:ext cx="7511698" cy="6939966"/>
            <a:chOff x="4680302" y="-31334"/>
            <a:chExt cx="7511698" cy="6939966"/>
          </a:xfrm>
        </p:grpSpPr>
        <p:pic>
          <p:nvPicPr>
            <p:cNvPr id="29" name="Picture 28">
              <a:extLst>
                <a:ext uri="{FF2B5EF4-FFF2-40B4-BE49-F238E27FC236}">
                  <a16:creationId xmlns:a16="http://schemas.microsoft.com/office/drawing/2014/main" id="{46FD450C-BBFB-BC45-8CFF-D3E692B621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289" r="11949" b="7340"/>
            <a:stretch/>
          </p:blipFill>
          <p:spPr>
            <a:xfrm>
              <a:off x="4732191" y="-31334"/>
              <a:ext cx="3540953" cy="6918962"/>
            </a:xfrm>
            <a:prstGeom prst="parallelogram">
              <a:avLst>
                <a:gd name="adj" fmla="val 35578"/>
              </a:avLst>
            </a:prstGeom>
          </p:spPr>
        </p:pic>
        <p:cxnSp>
          <p:nvCxnSpPr>
            <p:cNvPr id="30" name="Straight Connector 29">
              <a:extLst>
                <a:ext uri="{FF2B5EF4-FFF2-40B4-BE49-F238E27FC236}">
                  <a16:creationId xmlns:a16="http://schemas.microsoft.com/office/drawing/2014/main" id="{BF50551A-9C92-E74C-A576-614F4E0666F5}"/>
                </a:ext>
              </a:extLst>
            </p:cNvPr>
            <p:cNvCxnSpPr>
              <a:cxnSpLocks/>
            </p:cNvCxnSpPr>
            <p:nvPr userDrawn="1"/>
          </p:nvCxnSpPr>
          <p:spPr>
            <a:xfrm flipH="1">
              <a:off x="4680302" y="-3133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417090B6-7422-3E4A-BB39-8BEAD263DF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789"/>
            <a:stretch/>
          </p:blipFill>
          <p:spPr>
            <a:xfrm>
              <a:off x="8812600" y="-3889"/>
              <a:ext cx="3379400" cy="6891517"/>
            </a:xfrm>
            <a:prstGeom prst="rect">
              <a:avLst/>
            </a:prstGeom>
          </p:spPr>
        </p:pic>
        <p:pic>
          <p:nvPicPr>
            <p:cNvPr id="32" name="Picture 31">
              <a:extLst>
                <a:ext uri="{FF2B5EF4-FFF2-40B4-BE49-F238E27FC236}">
                  <a16:creationId xmlns:a16="http://schemas.microsoft.com/office/drawing/2014/main" id="{B29A5380-5725-0942-B18B-76814B80642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270" t="6052" r="34201" b="3393"/>
            <a:stretch/>
          </p:blipFill>
          <p:spPr>
            <a:xfrm>
              <a:off x="6863202" y="-3890"/>
              <a:ext cx="3540953" cy="6891518"/>
            </a:xfrm>
            <a:prstGeom prst="parallelogram">
              <a:avLst>
                <a:gd name="adj" fmla="val 35578"/>
              </a:avLst>
            </a:prstGeom>
          </p:spPr>
        </p:pic>
      </p:grpSp>
      <p:pic>
        <p:nvPicPr>
          <p:cNvPr id="33" name="Picture 4" descr="Logo&#10;&#10;Description automatically generated">
            <a:extLst>
              <a:ext uri="{FF2B5EF4-FFF2-40B4-BE49-F238E27FC236}">
                <a16:creationId xmlns:a16="http://schemas.microsoft.com/office/drawing/2014/main" id="{974CF6B9-8688-4840-8E4A-33805E3416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spTree>
    <p:extLst>
      <p:ext uri="{BB962C8B-B14F-4D97-AF65-F5344CB8AC3E}">
        <p14:creationId xmlns:p14="http://schemas.microsoft.com/office/powerpoint/2010/main" val="582417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1FBB652-5EB1-BD4E-8FF3-31AF3DC3EA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54" name="TextBox 53">
            <a:extLst>
              <a:ext uri="{FF2B5EF4-FFF2-40B4-BE49-F238E27FC236}">
                <a16:creationId xmlns:a16="http://schemas.microsoft.com/office/drawing/2014/main" id="{A4C1EE97-7195-2A4D-B974-5EE683521544}"/>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grpSp>
        <p:nvGrpSpPr>
          <p:cNvPr id="24" name="Group 23">
            <a:extLst>
              <a:ext uri="{FF2B5EF4-FFF2-40B4-BE49-F238E27FC236}">
                <a16:creationId xmlns:a16="http://schemas.microsoft.com/office/drawing/2014/main" id="{10429523-1188-864B-B378-3436C7DD45F0}"/>
              </a:ext>
            </a:extLst>
          </p:cNvPr>
          <p:cNvGrpSpPr/>
          <p:nvPr userDrawn="1"/>
        </p:nvGrpSpPr>
        <p:grpSpPr>
          <a:xfrm>
            <a:off x="-1365877" y="-52298"/>
            <a:ext cx="1278745" cy="6958488"/>
            <a:chOff x="-1363809" y="-50244"/>
            <a:chExt cx="1278745" cy="6958488"/>
          </a:xfrm>
        </p:grpSpPr>
        <p:sp>
          <p:nvSpPr>
            <p:cNvPr id="25" name="TextBox 24">
              <a:extLst>
                <a:ext uri="{FF2B5EF4-FFF2-40B4-BE49-F238E27FC236}">
                  <a16:creationId xmlns:a16="http://schemas.microsoft.com/office/drawing/2014/main" id="{C065FB0B-9335-7744-8B24-8DC1C271BC7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26" name="Group 25">
              <a:extLst>
                <a:ext uri="{FF2B5EF4-FFF2-40B4-BE49-F238E27FC236}">
                  <a16:creationId xmlns:a16="http://schemas.microsoft.com/office/drawing/2014/main" id="{E1E14BA5-E6F6-D341-8573-F9DED8F44A9C}"/>
                </a:ext>
              </a:extLst>
            </p:cNvPr>
            <p:cNvGrpSpPr/>
            <p:nvPr userDrawn="1"/>
          </p:nvGrpSpPr>
          <p:grpSpPr>
            <a:xfrm>
              <a:off x="-1363809" y="-50244"/>
              <a:ext cx="1278745" cy="6958488"/>
              <a:chOff x="-1363809" y="-50244"/>
              <a:chExt cx="1278745" cy="6958488"/>
            </a:xfrm>
          </p:grpSpPr>
          <p:grpSp>
            <p:nvGrpSpPr>
              <p:cNvPr id="27" name="Group 26">
                <a:extLst>
                  <a:ext uri="{FF2B5EF4-FFF2-40B4-BE49-F238E27FC236}">
                    <a16:creationId xmlns:a16="http://schemas.microsoft.com/office/drawing/2014/main" id="{A5FB106B-31D5-844B-84CF-C4FE20080F71}"/>
                  </a:ext>
                </a:extLst>
              </p:cNvPr>
              <p:cNvGrpSpPr/>
              <p:nvPr userDrawn="1"/>
            </p:nvGrpSpPr>
            <p:grpSpPr>
              <a:xfrm>
                <a:off x="-1363809" y="-50244"/>
                <a:ext cx="1278745" cy="6958488"/>
                <a:chOff x="-1363809" y="-52298"/>
                <a:chExt cx="1278745" cy="6958488"/>
              </a:xfrm>
            </p:grpSpPr>
            <p:sp>
              <p:nvSpPr>
                <p:cNvPr id="29" name="Rectangle 28">
                  <a:extLst>
                    <a:ext uri="{FF2B5EF4-FFF2-40B4-BE49-F238E27FC236}">
                      <a16:creationId xmlns:a16="http://schemas.microsoft.com/office/drawing/2014/main" id="{A3A7A23C-BC0F-9B4A-BC39-200824161A3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BD00DF43-3481-434F-A4BC-5C07876AC49D}"/>
                    </a:ext>
                  </a:extLst>
                </p:cNvPr>
                <p:cNvGrpSpPr/>
                <p:nvPr userDrawn="1"/>
              </p:nvGrpSpPr>
              <p:grpSpPr>
                <a:xfrm>
                  <a:off x="-1278745" y="0"/>
                  <a:ext cx="1127876" cy="6858000"/>
                  <a:chOff x="-1428750" y="0"/>
                  <a:chExt cx="1277881" cy="6858000"/>
                </a:xfrm>
              </p:grpSpPr>
              <p:sp>
                <p:nvSpPr>
                  <p:cNvPr id="31" name="TextBox 31">
                    <a:extLst>
                      <a:ext uri="{FF2B5EF4-FFF2-40B4-BE49-F238E27FC236}">
                        <a16:creationId xmlns:a16="http://schemas.microsoft.com/office/drawing/2014/main" id="{EE9BA7FB-3F3B-C04E-BB6F-3DD67FA27FC4}"/>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2" name="TextBox 32">
                    <a:extLst>
                      <a:ext uri="{FF2B5EF4-FFF2-40B4-BE49-F238E27FC236}">
                        <a16:creationId xmlns:a16="http://schemas.microsoft.com/office/drawing/2014/main" id="{15947C62-7CA9-5941-9B01-F274D4A7E9A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3" name="TextBox 34">
                    <a:extLst>
                      <a:ext uri="{FF2B5EF4-FFF2-40B4-BE49-F238E27FC236}">
                        <a16:creationId xmlns:a16="http://schemas.microsoft.com/office/drawing/2014/main" id="{8B3A813A-DF9C-3949-9B15-CE1FC0A91411}"/>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4" name="TextBox 36">
                    <a:extLst>
                      <a:ext uri="{FF2B5EF4-FFF2-40B4-BE49-F238E27FC236}">
                        <a16:creationId xmlns:a16="http://schemas.microsoft.com/office/drawing/2014/main" id="{6A9ECE37-7606-C844-8FB8-CB92CE0421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5" name="TextBox 34">
                    <a:extLst>
                      <a:ext uri="{FF2B5EF4-FFF2-40B4-BE49-F238E27FC236}">
                        <a16:creationId xmlns:a16="http://schemas.microsoft.com/office/drawing/2014/main" id="{AEAAE0FA-C92B-5C47-9080-3053FD3865E6}"/>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6" name="TextBox 35">
                    <a:extLst>
                      <a:ext uri="{FF2B5EF4-FFF2-40B4-BE49-F238E27FC236}">
                        <a16:creationId xmlns:a16="http://schemas.microsoft.com/office/drawing/2014/main" id="{1DE87F8E-B8A7-6C48-B5DB-F2AB342C8991}"/>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7" name="TextBox 36">
                    <a:extLst>
                      <a:ext uri="{FF2B5EF4-FFF2-40B4-BE49-F238E27FC236}">
                        <a16:creationId xmlns:a16="http://schemas.microsoft.com/office/drawing/2014/main" id="{AC6FA149-FC3A-C143-A8B5-743E21E662A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8" name="TextBox 36">
                <a:extLst>
                  <a:ext uri="{FF2B5EF4-FFF2-40B4-BE49-F238E27FC236}">
                    <a16:creationId xmlns:a16="http://schemas.microsoft.com/office/drawing/2014/main" id="{52012E1D-7996-D54E-9F1D-9379B34214C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9" name="Title 1">
            <a:extLst>
              <a:ext uri="{FF2B5EF4-FFF2-40B4-BE49-F238E27FC236}">
                <a16:creationId xmlns:a16="http://schemas.microsoft.com/office/drawing/2014/main" id="{9A7F9574-A041-F743-9BE1-186DE9846E32}"/>
              </a:ext>
            </a:extLst>
          </p:cNvPr>
          <p:cNvSpPr>
            <a:spLocks noGrp="1"/>
          </p:cNvSpPr>
          <p:nvPr>
            <p:ph type="title" hasCustomPrompt="1"/>
          </p:nvPr>
        </p:nvSpPr>
        <p:spPr>
          <a:xfrm>
            <a:off x="314099" y="141573"/>
            <a:ext cx="8060699" cy="737509"/>
          </a:xfrm>
          <a:prstGeom prst="rect">
            <a:avLst/>
          </a:prstGeom>
        </p:spPr>
        <p:txBody>
          <a:bodyPr wrap="square" anchor="ctr">
            <a:noAutofit/>
          </a:bodyPr>
          <a:lstStyle>
            <a:lvl1pPr>
              <a:defRPr lang="en-US" sz="2800" b="1" i="0" dirty="0">
                <a:solidFill>
                  <a:schemeClr val="bg1"/>
                </a:solidFill>
                <a:latin typeface="Arial" panose="020B0604020202020204" pitchFamily="34" charset="0"/>
                <a:cs typeface="Arial" panose="020B0604020202020204" pitchFamily="34" charset="0"/>
              </a:defRPr>
            </a:lvl1pPr>
          </a:lstStyle>
          <a:p>
            <a:pPr marL="0" lvl="0"/>
            <a:r>
              <a:rPr lang="en-US"/>
              <a:t>Click to Edit Title</a:t>
            </a:r>
          </a:p>
        </p:txBody>
      </p:sp>
      <p:pic>
        <p:nvPicPr>
          <p:cNvPr id="23" name="Picture 4" descr="Logo&#10;&#10;Description automatically generated">
            <a:extLst>
              <a:ext uri="{FF2B5EF4-FFF2-40B4-BE49-F238E27FC236}">
                <a16:creationId xmlns:a16="http://schemas.microsoft.com/office/drawing/2014/main" id="{44455669-50D0-5546-8320-B2669CFF30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8" name="Content Placeholder 3">
            <a:extLst>
              <a:ext uri="{FF2B5EF4-FFF2-40B4-BE49-F238E27FC236}">
                <a16:creationId xmlns:a16="http://schemas.microsoft.com/office/drawing/2014/main" id="{CBAC5E9C-23B6-564A-B956-E9CC53C5113D}"/>
              </a:ext>
            </a:extLst>
          </p:cNvPr>
          <p:cNvSpPr>
            <a:spLocks noGrp="1"/>
          </p:cNvSpPr>
          <p:nvPr>
            <p:ph sz="quarter" idx="11" hasCustomPrompt="1"/>
          </p:nvPr>
        </p:nvSpPr>
        <p:spPr>
          <a:xfrm>
            <a:off x="314099" y="1299951"/>
            <a:ext cx="11340801" cy="5069788"/>
          </a:xfrm>
          <a:prstGeom prst="rect">
            <a:avLst/>
          </a:prstGeom>
        </p:spPr>
        <p:txBody>
          <a:bodyPr/>
          <a:lstStyle>
            <a:lvl1pPr marL="228600" indent="-228600">
              <a:lnSpc>
                <a:spcPct val="100000"/>
              </a:lnSpc>
              <a:spcBef>
                <a:spcPts val="1200"/>
              </a:spcBef>
              <a:spcAft>
                <a:spcPts val="0"/>
              </a:spcAft>
              <a:buClr>
                <a:srgbClr val="138CD3"/>
              </a:buClr>
              <a:buFont typeface="Arial" panose="020B0604020202020204" pitchFamily="34" charset="0"/>
              <a:buChar char="•"/>
              <a:defRPr sz="1800" b="0">
                <a:solidFill>
                  <a:srgbClr val="565656"/>
                </a:solidFill>
              </a:defRPr>
            </a:lvl1pPr>
            <a:lvl2pPr marL="514350" marR="0" indent="-285750" algn="l" defTabSz="914400" rtl="0" eaLnBrk="1" fontAlgn="auto" latinLnBrk="0" hangingPunct="1">
              <a:lnSpc>
                <a:spcPct val="100000"/>
              </a:lnSpc>
              <a:spcBef>
                <a:spcPts val="600"/>
              </a:spcBef>
              <a:spcAft>
                <a:spcPts val="0"/>
              </a:spcAft>
              <a:buClr>
                <a:srgbClr val="0066B3"/>
              </a:buClr>
              <a:buSzTx/>
              <a:buFont typeface="System Font Regular"/>
              <a:buChar char="-"/>
              <a:tabLst/>
              <a:defRPr sz="1600">
                <a:solidFill>
                  <a:srgbClr val="565656"/>
                </a:solidFill>
              </a:defRPr>
            </a:lvl2pPr>
            <a:lvl3pPr marL="863600" indent="-203200">
              <a:lnSpc>
                <a:spcPct val="100000"/>
              </a:lnSpc>
              <a:spcBef>
                <a:spcPts val="600"/>
              </a:spcBef>
              <a:spcAft>
                <a:spcPts val="0"/>
              </a:spcAft>
              <a:buClr>
                <a:srgbClr val="0066B3"/>
              </a:buClr>
              <a:buFont typeface="Wingdings" pitchFamily="2" charset="2"/>
              <a:buChar char="§"/>
              <a:tabLst/>
              <a:defRPr sz="1400">
                <a:solidFill>
                  <a:srgbClr val="565656"/>
                </a:solidFill>
              </a:defRPr>
            </a:lvl3pPr>
            <a:lvl4pPr marL="1258888" indent="-254000">
              <a:lnSpc>
                <a:spcPct val="100000"/>
              </a:lnSpc>
              <a:spcBef>
                <a:spcPts val="600"/>
              </a:spcBef>
              <a:spcAft>
                <a:spcPts val="0"/>
              </a:spcAft>
              <a:buClr>
                <a:srgbClr val="0066B3"/>
              </a:buClr>
              <a:buFont typeface="Courier New" panose="02070309020205020404" pitchFamily="49" charset="0"/>
              <a:buChar char="o"/>
              <a:tabLst/>
              <a:defRPr sz="1200">
                <a:solidFill>
                  <a:srgbClr val="565656"/>
                </a:solidFill>
              </a:defRPr>
            </a:lvl4pPr>
            <a:lvl5pPr marL="2057400" indent="-228600">
              <a:lnSpc>
                <a:spcPct val="150000"/>
              </a:lnSpc>
              <a:buClr>
                <a:srgbClr val="0066B3"/>
              </a:buClr>
              <a:buFont typeface="Wingdings" pitchFamily="2" charset="2"/>
              <a:buChar char="§"/>
              <a:defRPr sz="1200">
                <a:solidFill>
                  <a:srgbClr val="565656"/>
                </a:solidFill>
              </a:defRPr>
            </a:lvl5pPr>
          </a:lstStyle>
          <a:p>
            <a:pPr lvl="0"/>
            <a:r>
              <a:rPr lang="en-US"/>
              <a:t>Bullet One </a:t>
            </a:r>
          </a:p>
          <a:p>
            <a:pPr lvl="1"/>
            <a:r>
              <a:rPr lang="en-US"/>
              <a:t>Bullet Two </a:t>
            </a:r>
          </a:p>
          <a:p>
            <a:pPr lvl="2"/>
            <a:r>
              <a:rPr lang="en-US"/>
              <a:t>Bullet Three</a:t>
            </a:r>
          </a:p>
          <a:p>
            <a:pPr lvl="3"/>
            <a:r>
              <a:rPr lang="en-US"/>
              <a:t>Bullet Four</a:t>
            </a:r>
          </a:p>
        </p:txBody>
      </p:sp>
      <p:sp>
        <p:nvSpPr>
          <p:cNvPr id="22" name="Slide Number Placeholder 1">
            <a:extLst>
              <a:ext uri="{FF2B5EF4-FFF2-40B4-BE49-F238E27FC236}">
                <a16:creationId xmlns:a16="http://schemas.microsoft.com/office/drawing/2014/main" id="{ACD9FC0E-3F17-934B-BAD0-73262CAFDFE0}"/>
              </a:ext>
            </a:extLst>
          </p:cNvPr>
          <p:cNvSpPr txBox="1">
            <a:spLocks/>
          </p:cNvSpPr>
          <p:nvPr userDrawn="1"/>
        </p:nvSpPr>
        <p:spPr>
          <a:xfrm>
            <a:off x="314099"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spTree>
    <p:extLst>
      <p:ext uri="{BB962C8B-B14F-4D97-AF65-F5344CB8AC3E}">
        <p14:creationId xmlns:p14="http://schemas.microsoft.com/office/powerpoint/2010/main" val="3130620929"/>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B Titl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1C25D00-9626-6640-B446-60F6BEEDE98B}"/>
              </a:ext>
            </a:extLst>
          </p:cNvPr>
          <p:cNvSpPr>
            <a:spLocks noGrp="1"/>
          </p:cNvSpPr>
          <p:nvPr>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6" name="Text Placeholder 11">
            <a:extLst>
              <a:ext uri="{FF2B5EF4-FFF2-40B4-BE49-F238E27FC236}">
                <a16:creationId xmlns:a16="http://schemas.microsoft.com/office/drawing/2014/main" id="{1636572B-3573-884D-BFBD-E2C297A64613}"/>
              </a:ext>
            </a:extLst>
          </p:cNvPr>
          <p:cNvSpPr>
            <a:spLocks noGrp="1"/>
          </p:cNvSpPr>
          <p:nvPr>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38" name="Text Placeholder 11">
            <a:extLst>
              <a:ext uri="{FF2B5EF4-FFF2-40B4-BE49-F238E27FC236}">
                <a16:creationId xmlns:a16="http://schemas.microsoft.com/office/drawing/2014/main" id="{86993BBC-7833-C946-800A-E4F232CD4671}"/>
              </a:ext>
            </a:extLst>
          </p:cNvPr>
          <p:cNvSpPr>
            <a:spLocks noGrp="1"/>
          </p:cNvSpPr>
          <p:nvPr>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sp>
        <p:nvSpPr>
          <p:cNvPr id="34" name="Slide Number Placeholder 1">
            <a:extLst>
              <a:ext uri="{FF2B5EF4-FFF2-40B4-BE49-F238E27FC236}">
                <a16:creationId xmlns:a16="http://schemas.microsoft.com/office/drawing/2014/main" id="{9E33655A-769F-A442-9904-7D7D4CA70EF5}"/>
              </a:ext>
            </a:extLst>
          </p:cNvPr>
          <p:cNvSpPr txBox="1">
            <a:spLocks/>
          </p:cNvSpPr>
          <p:nvPr userDrawn="1"/>
        </p:nvSpPr>
        <p:spPr>
          <a:xfrm>
            <a:off x="620011"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pic>
        <p:nvPicPr>
          <p:cNvPr id="37" name="Picture 4" descr="Logo&#10;&#10;Description automatically generated">
            <a:extLst>
              <a:ext uri="{FF2B5EF4-FFF2-40B4-BE49-F238E27FC236}">
                <a16:creationId xmlns:a16="http://schemas.microsoft.com/office/drawing/2014/main" id="{FB42884C-6A45-4849-8103-A3CA45636F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grpSp>
        <p:nvGrpSpPr>
          <p:cNvPr id="43" name="Group 42">
            <a:extLst>
              <a:ext uri="{FF2B5EF4-FFF2-40B4-BE49-F238E27FC236}">
                <a16:creationId xmlns:a16="http://schemas.microsoft.com/office/drawing/2014/main" id="{E85F8409-8D33-2046-960B-6BE77DBDA74E}"/>
              </a:ext>
            </a:extLst>
          </p:cNvPr>
          <p:cNvGrpSpPr/>
          <p:nvPr userDrawn="1"/>
        </p:nvGrpSpPr>
        <p:grpSpPr>
          <a:xfrm>
            <a:off x="4680302" y="-31334"/>
            <a:ext cx="7511698" cy="6939966"/>
            <a:chOff x="4680302" y="-31334"/>
            <a:chExt cx="7511698" cy="6939966"/>
          </a:xfrm>
        </p:grpSpPr>
        <p:pic>
          <p:nvPicPr>
            <p:cNvPr id="49" name="Picture 48">
              <a:extLst>
                <a:ext uri="{FF2B5EF4-FFF2-40B4-BE49-F238E27FC236}">
                  <a16:creationId xmlns:a16="http://schemas.microsoft.com/office/drawing/2014/main" id="{83C03226-6B2F-9D40-B6A8-067183EEF7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289" r="11949" b="7340"/>
            <a:stretch/>
          </p:blipFill>
          <p:spPr>
            <a:xfrm>
              <a:off x="4732191" y="-31334"/>
              <a:ext cx="3540953" cy="6918962"/>
            </a:xfrm>
            <a:prstGeom prst="parallelogram">
              <a:avLst>
                <a:gd name="adj" fmla="val 35578"/>
              </a:avLst>
            </a:prstGeom>
          </p:spPr>
        </p:pic>
        <p:cxnSp>
          <p:nvCxnSpPr>
            <p:cNvPr id="50" name="Straight Connector 49">
              <a:extLst>
                <a:ext uri="{FF2B5EF4-FFF2-40B4-BE49-F238E27FC236}">
                  <a16:creationId xmlns:a16="http://schemas.microsoft.com/office/drawing/2014/main" id="{A1F9C968-BDED-644D-93C6-24A3A4312771}"/>
                </a:ext>
              </a:extLst>
            </p:cNvPr>
            <p:cNvCxnSpPr>
              <a:cxnSpLocks/>
            </p:cNvCxnSpPr>
            <p:nvPr userDrawn="1"/>
          </p:nvCxnSpPr>
          <p:spPr>
            <a:xfrm flipH="1">
              <a:off x="4680302" y="-3133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A3D08391-BA08-A941-BF5A-4FFEBB6258B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789"/>
            <a:stretch/>
          </p:blipFill>
          <p:spPr>
            <a:xfrm>
              <a:off x="8812600" y="-3889"/>
              <a:ext cx="3379400" cy="6891517"/>
            </a:xfrm>
            <a:prstGeom prst="rect">
              <a:avLst/>
            </a:prstGeom>
          </p:spPr>
        </p:pic>
        <p:pic>
          <p:nvPicPr>
            <p:cNvPr id="52" name="Picture 51">
              <a:extLst>
                <a:ext uri="{FF2B5EF4-FFF2-40B4-BE49-F238E27FC236}">
                  <a16:creationId xmlns:a16="http://schemas.microsoft.com/office/drawing/2014/main" id="{7D9B65CE-1B87-624B-A5AC-3C201DC552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9270" t="6052" r="34201" b="3393"/>
            <a:stretch/>
          </p:blipFill>
          <p:spPr>
            <a:xfrm>
              <a:off x="6863202" y="-3890"/>
              <a:ext cx="3540953" cy="6891518"/>
            </a:xfrm>
            <a:prstGeom prst="parallelogram">
              <a:avLst>
                <a:gd name="adj" fmla="val 35578"/>
              </a:avLst>
            </a:prstGeom>
          </p:spPr>
        </p:pic>
      </p:grpSp>
    </p:spTree>
    <p:extLst>
      <p:ext uri="{BB962C8B-B14F-4D97-AF65-F5344CB8AC3E}">
        <p14:creationId xmlns:p14="http://schemas.microsoft.com/office/powerpoint/2010/main" val="3792229036"/>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B Title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3" name="Slide Number Placeholder 1">
            <a:extLst>
              <a:ext uri="{FF2B5EF4-FFF2-40B4-BE49-F238E27FC236}">
                <a16:creationId xmlns:a16="http://schemas.microsoft.com/office/drawing/2014/main" id="{D1C1ABD3-8DA6-3D40-8B12-8816E20AECE4}"/>
              </a:ext>
            </a:extLst>
          </p:cNvPr>
          <p:cNvSpPr txBox="1">
            <a:spLocks/>
          </p:cNvSpPr>
          <p:nvPr userDrawn="1"/>
        </p:nvSpPr>
        <p:spPr>
          <a:xfrm>
            <a:off x="3335090" y="6481015"/>
            <a:ext cx="5521880"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US" sz="700">
                <a:solidFill>
                  <a:srgbClr val="BCBEC0"/>
                </a:solidFill>
                <a:latin typeface="Arial" panose="020B0604020202020204" pitchFamily="34" charset="0"/>
                <a:cs typeface="Arial" panose="020B0604020202020204" pitchFamily="34" charset="0"/>
              </a:rPr>
              <a:t> PRIVILEGED &amp; CONFIDENTIAL </a:t>
            </a:r>
          </a:p>
        </p:txBody>
      </p:sp>
      <p:sp>
        <p:nvSpPr>
          <p:cNvPr id="39" name="Text Placeholder 11">
            <a:extLst>
              <a:ext uri="{FF2B5EF4-FFF2-40B4-BE49-F238E27FC236}">
                <a16:creationId xmlns:a16="http://schemas.microsoft.com/office/drawing/2014/main" id="{2B8B79F0-1792-2D42-92C2-653D25896E35}"/>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AFDE5E14-23AB-8745-B1B3-FDF798420D11}"/>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2" name="Title 1">
            <a:extLst>
              <a:ext uri="{FF2B5EF4-FFF2-40B4-BE49-F238E27FC236}">
                <a16:creationId xmlns:a16="http://schemas.microsoft.com/office/drawing/2014/main" id="{8F742322-B2EB-8E40-82A2-1220818DD7A7}"/>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51" name="Picture 4" descr="Logo&#10;&#10;Description automatically generated">
            <a:extLst>
              <a:ext uri="{FF2B5EF4-FFF2-40B4-BE49-F238E27FC236}">
                <a16:creationId xmlns:a16="http://schemas.microsoft.com/office/drawing/2014/main" id="{5BF46ADD-0011-1746-B6E4-97B0FC2DD6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grpSp>
        <p:nvGrpSpPr>
          <p:cNvPr id="3" name="Group 2">
            <a:extLst>
              <a:ext uri="{FF2B5EF4-FFF2-40B4-BE49-F238E27FC236}">
                <a16:creationId xmlns:a16="http://schemas.microsoft.com/office/drawing/2014/main" id="{8158A440-29A6-1A45-9A5A-73D6D565D56D}"/>
              </a:ext>
            </a:extLst>
          </p:cNvPr>
          <p:cNvGrpSpPr/>
          <p:nvPr userDrawn="1"/>
        </p:nvGrpSpPr>
        <p:grpSpPr>
          <a:xfrm>
            <a:off x="-38019" y="-52297"/>
            <a:ext cx="12260866" cy="7003139"/>
            <a:chOff x="-38019" y="-52297"/>
            <a:chExt cx="12260866" cy="7003139"/>
          </a:xfrm>
        </p:grpSpPr>
        <p:pic>
          <p:nvPicPr>
            <p:cNvPr id="37" name="Picture 36">
              <a:extLst>
                <a:ext uri="{FF2B5EF4-FFF2-40B4-BE49-F238E27FC236}">
                  <a16:creationId xmlns:a16="http://schemas.microsoft.com/office/drawing/2014/main" id="{E8774ED9-40FD-144A-AC97-210482938B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305" t="130" r="15484" b="1286"/>
            <a:stretch/>
          </p:blipFill>
          <p:spPr>
            <a:xfrm>
              <a:off x="-5626" y="3428999"/>
              <a:ext cx="3493008" cy="3521843"/>
            </a:xfrm>
            <a:prstGeom prst="rect">
              <a:avLst/>
            </a:prstGeom>
          </p:spPr>
        </p:pic>
        <p:grpSp>
          <p:nvGrpSpPr>
            <p:cNvPr id="44" name="Group 43">
              <a:extLst>
                <a:ext uri="{FF2B5EF4-FFF2-40B4-BE49-F238E27FC236}">
                  <a16:creationId xmlns:a16="http://schemas.microsoft.com/office/drawing/2014/main" id="{5B6427E3-9B93-B34D-A912-1E68816F5EB6}"/>
                </a:ext>
              </a:extLst>
            </p:cNvPr>
            <p:cNvGrpSpPr/>
            <p:nvPr userDrawn="1"/>
          </p:nvGrpSpPr>
          <p:grpSpPr>
            <a:xfrm>
              <a:off x="-38019" y="-52297"/>
              <a:ext cx="12260866" cy="7000340"/>
              <a:chOff x="-38019" y="-52297"/>
              <a:chExt cx="12260866" cy="7000340"/>
            </a:xfrm>
          </p:grpSpPr>
          <p:pic>
            <p:nvPicPr>
              <p:cNvPr id="45" name="Picture 44">
                <a:extLst>
                  <a:ext uri="{FF2B5EF4-FFF2-40B4-BE49-F238E27FC236}">
                    <a16:creationId xmlns:a16="http://schemas.microsoft.com/office/drawing/2014/main" id="{8FA4D960-A0D0-4E49-8671-877F45E4451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8019" y="-41138"/>
                <a:ext cx="3485407" cy="3400676"/>
              </a:xfrm>
              <a:prstGeom prst="rect">
                <a:avLst/>
              </a:prstGeom>
            </p:spPr>
          </p:pic>
          <p:sp>
            <p:nvSpPr>
              <p:cNvPr id="47" name="Rectangle 46">
                <a:extLst>
                  <a:ext uri="{FF2B5EF4-FFF2-40B4-BE49-F238E27FC236}">
                    <a16:creationId xmlns:a16="http://schemas.microsoft.com/office/drawing/2014/main" id="{4F8C0FDC-E935-474E-AE0E-7942B98E0F5B}"/>
                  </a:ext>
                </a:extLst>
              </p:cNvPr>
              <p:cNvSpPr/>
              <p:nvPr userDrawn="1"/>
            </p:nvSpPr>
            <p:spPr>
              <a:xfrm>
                <a:off x="3379401"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5704BE58-9EA5-F149-928D-33BBA17AEF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6759" t="2276" r="33687" b="-686"/>
              <a:stretch/>
            </p:blipFill>
            <p:spPr>
              <a:xfrm>
                <a:off x="8782150" y="0"/>
                <a:ext cx="3440697" cy="6906190"/>
              </a:xfrm>
              <a:prstGeom prst="rect">
                <a:avLst/>
              </a:prstGeom>
            </p:spPr>
          </p:pic>
          <p:sp>
            <p:nvSpPr>
              <p:cNvPr id="50" name="Rectangle 49">
                <a:extLst>
                  <a:ext uri="{FF2B5EF4-FFF2-40B4-BE49-F238E27FC236}">
                    <a16:creationId xmlns:a16="http://schemas.microsoft.com/office/drawing/2014/main" id="{53E333CC-0DA3-4E4A-9752-8E35C2F56F0C}"/>
                  </a:ext>
                </a:extLst>
              </p:cNvPr>
              <p:cNvSpPr/>
              <p:nvPr userDrawn="1"/>
            </p:nvSpPr>
            <p:spPr>
              <a:xfrm>
                <a:off x="8713516"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1196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B Transition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4" name="Slide Number Placeholder 1">
            <a:extLst>
              <a:ext uri="{FF2B5EF4-FFF2-40B4-BE49-F238E27FC236}">
                <a16:creationId xmlns:a16="http://schemas.microsoft.com/office/drawing/2014/main" id="{B571D2F7-2528-294F-A894-5FB4C2A2680E}"/>
              </a:ext>
            </a:extLst>
          </p:cNvPr>
          <p:cNvSpPr txBox="1">
            <a:spLocks/>
          </p:cNvSpPr>
          <p:nvPr userDrawn="1"/>
        </p:nvSpPr>
        <p:spPr>
          <a:xfrm>
            <a:off x="620011"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sp>
        <p:nvSpPr>
          <p:cNvPr id="37" name="Title 1">
            <a:extLst>
              <a:ext uri="{FF2B5EF4-FFF2-40B4-BE49-F238E27FC236}">
                <a16:creationId xmlns:a16="http://schemas.microsoft.com/office/drawing/2014/main" id="{4FDDE504-CA6F-5A4C-890A-613B00D9D621}"/>
              </a:ext>
            </a:extLst>
          </p:cNvPr>
          <p:cNvSpPr>
            <a:spLocks noGrp="1"/>
          </p:cNvSpPr>
          <p:nvPr>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sp>
        <p:nvSpPr>
          <p:cNvPr id="39" name="Text Placeholder 11">
            <a:extLst>
              <a:ext uri="{FF2B5EF4-FFF2-40B4-BE49-F238E27FC236}">
                <a16:creationId xmlns:a16="http://schemas.microsoft.com/office/drawing/2014/main" id="{A06EC265-8A58-6941-8DF3-A585B36027BC}"/>
              </a:ext>
            </a:extLst>
          </p:cNvPr>
          <p:cNvSpPr>
            <a:spLocks noGrp="1"/>
          </p:cNvSpPr>
          <p:nvPr>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735DCDED-68F9-5E45-8181-1611FBD749F4}"/>
              </a:ext>
            </a:extLst>
          </p:cNvPr>
          <p:cNvSpPr>
            <a:spLocks noGrp="1"/>
          </p:cNvSpPr>
          <p:nvPr>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42" name="Picture 4" descr="Logo&#10;&#10;Description automatically generated">
            <a:extLst>
              <a:ext uri="{FF2B5EF4-FFF2-40B4-BE49-F238E27FC236}">
                <a16:creationId xmlns:a16="http://schemas.microsoft.com/office/drawing/2014/main" id="{A278CA4D-986A-D642-A7AA-C292452D62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grpSp>
        <p:nvGrpSpPr>
          <p:cNvPr id="52" name="Group 51">
            <a:extLst>
              <a:ext uri="{FF2B5EF4-FFF2-40B4-BE49-F238E27FC236}">
                <a16:creationId xmlns:a16="http://schemas.microsoft.com/office/drawing/2014/main" id="{E747A5EA-2C7E-5943-9839-B36BF851DF62}"/>
              </a:ext>
            </a:extLst>
          </p:cNvPr>
          <p:cNvGrpSpPr/>
          <p:nvPr userDrawn="1"/>
        </p:nvGrpSpPr>
        <p:grpSpPr>
          <a:xfrm>
            <a:off x="4680302" y="-31334"/>
            <a:ext cx="7511698" cy="6939966"/>
            <a:chOff x="4680302" y="-31334"/>
            <a:chExt cx="7511698" cy="6939966"/>
          </a:xfrm>
        </p:grpSpPr>
        <p:pic>
          <p:nvPicPr>
            <p:cNvPr id="53" name="Picture 52">
              <a:extLst>
                <a:ext uri="{FF2B5EF4-FFF2-40B4-BE49-F238E27FC236}">
                  <a16:creationId xmlns:a16="http://schemas.microsoft.com/office/drawing/2014/main" id="{1477C64C-EAFD-464C-ADAC-14CB0146D0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289" r="11949" b="7340"/>
            <a:stretch/>
          </p:blipFill>
          <p:spPr>
            <a:xfrm>
              <a:off x="4732191" y="-31334"/>
              <a:ext cx="3540953" cy="6918962"/>
            </a:xfrm>
            <a:prstGeom prst="parallelogram">
              <a:avLst>
                <a:gd name="adj" fmla="val 35578"/>
              </a:avLst>
            </a:prstGeom>
          </p:spPr>
        </p:pic>
        <p:cxnSp>
          <p:nvCxnSpPr>
            <p:cNvPr id="54" name="Straight Connector 53">
              <a:extLst>
                <a:ext uri="{FF2B5EF4-FFF2-40B4-BE49-F238E27FC236}">
                  <a16:creationId xmlns:a16="http://schemas.microsoft.com/office/drawing/2014/main" id="{2F63639D-2C9A-FE43-8C2C-A729C9DE710B}"/>
                </a:ext>
              </a:extLst>
            </p:cNvPr>
            <p:cNvCxnSpPr>
              <a:cxnSpLocks/>
            </p:cNvCxnSpPr>
            <p:nvPr userDrawn="1"/>
          </p:nvCxnSpPr>
          <p:spPr>
            <a:xfrm flipH="1">
              <a:off x="4680302" y="-3133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494B181E-65A5-D54A-8689-794BB4EDAAB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789"/>
            <a:stretch/>
          </p:blipFill>
          <p:spPr>
            <a:xfrm>
              <a:off x="8812600" y="-3889"/>
              <a:ext cx="3379400" cy="6891517"/>
            </a:xfrm>
            <a:prstGeom prst="rect">
              <a:avLst/>
            </a:prstGeom>
          </p:spPr>
        </p:pic>
        <p:pic>
          <p:nvPicPr>
            <p:cNvPr id="56" name="Picture 55">
              <a:extLst>
                <a:ext uri="{FF2B5EF4-FFF2-40B4-BE49-F238E27FC236}">
                  <a16:creationId xmlns:a16="http://schemas.microsoft.com/office/drawing/2014/main" id="{9F03FF35-93AD-6A41-9AF3-7047799C6F8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9270" t="6052" r="34201" b="3393"/>
            <a:stretch/>
          </p:blipFill>
          <p:spPr>
            <a:xfrm>
              <a:off x="6863202" y="-3890"/>
              <a:ext cx="3540953" cy="6891518"/>
            </a:xfrm>
            <a:prstGeom prst="parallelogram">
              <a:avLst>
                <a:gd name="adj" fmla="val 35578"/>
              </a:avLst>
            </a:prstGeom>
          </p:spPr>
        </p:pic>
      </p:grpSp>
      <p:sp>
        <p:nvSpPr>
          <p:cNvPr id="57" name="Rectangle 56">
            <a:extLst>
              <a:ext uri="{FF2B5EF4-FFF2-40B4-BE49-F238E27FC236}">
                <a16:creationId xmlns:a16="http://schemas.microsoft.com/office/drawing/2014/main" id="{EFFBD737-C944-9442-9AF5-2343A4CBD0C5}"/>
              </a:ext>
            </a:extLst>
          </p:cNvPr>
          <p:cNvSpPr/>
          <p:nvPr userDrawn="1"/>
        </p:nvSpPr>
        <p:spPr>
          <a:xfrm>
            <a:off x="4599094" y="-132080"/>
            <a:ext cx="9101638" cy="743627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259496"/>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B Transition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grpSp>
        <p:nvGrpSpPr>
          <p:cNvPr id="38" name="Group 37">
            <a:extLst>
              <a:ext uri="{FF2B5EF4-FFF2-40B4-BE49-F238E27FC236}">
                <a16:creationId xmlns:a16="http://schemas.microsoft.com/office/drawing/2014/main" id="{9567DFB4-A536-1C46-B902-BCD53F46F76B}"/>
              </a:ext>
            </a:extLst>
          </p:cNvPr>
          <p:cNvGrpSpPr/>
          <p:nvPr userDrawn="1"/>
        </p:nvGrpSpPr>
        <p:grpSpPr>
          <a:xfrm>
            <a:off x="-34433" y="-52298"/>
            <a:ext cx="12260866" cy="7003140"/>
            <a:chOff x="-38019" y="-52297"/>
            <a:chExt cx="12260866" cy="7003140"/>
          </a:xfrm>
        </p:grpSpPr>
        <p:pic>
          <p:nvPicPr>
            <p:cNvPr id="41" name="Picture 40">
              <a:extLst>
                <a:ext uri="{FF2B5EF4-FFF2-40B4-BE49-F238E27FC236}">
                  <a16:creationId xmlns:a16="http://schemas.microsoft.com/office/drawing/2014/main" id="{A696E957-7D39-1F4C-8194-52F2E1AA6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019" y="-41138"/>
              <a:ext cx="3485407" cy="3400676"/>
            </a:xfrm>
            <a:prstGeom prst="rect">
              <a:avLst/>
            </a:prstGeom>
          </p:spPr>
        </p:pic>
        <p:pic>
          <p:nvPicPr>
            <p:cNvPr id="42" name="Picture 41">
              <a:extLst>
                <a:ext uri="{FF2B5EF4-FFF2-40B4-BE49-F238E27FC236}">
                  <a16:creationId xmlns:a16="http://schemas.microsoft.com/office/drawing/2014/main" id="{99BFEBD9-771F-CA43-A0DA-027AA37E1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305" t="130" r="15484" b="1286"/>
            <a:stretch/>
          </p:blipFill>
          <p:spPr>
            <a:xfrm>
              <a:off x="-9212" y="3429000"/>
              <a:ext cx="3493008" cy="3521843"/>
            </a:xfrm>
            <a:prstGeom prst="rect">
              <a:avLst/>
            </a:prstGeom>
          </p:spPr>
        </p:pic>
        <p:sp>
          <p:nvSpPr>
            <p:cNvPr id="46" name="Rectangle 45">
              <a:extLst>
                <a:ext uri="{FF2B5EF4-FFF2-40B4-BE49-F238E27FC236}">
                  <a16:creationId xmlns:a16="http://schemas.microsoft.com/office/drawing/2014/main" id="{2BDD4C2F-3A87-7F42-B228-2A05F66D3523}"/>
                </a:ext>
              </a:extLst>
            </p:cNvPr>
            <p:cNvSpPr/>
            <p:nvPr userDrawn="1"/>
          </p:nvSpPr>
          <p:spPr>
            <a:xfrm>
              <a:off x="3379401"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B875F7FE-27F6-C541-8DBE-653B6455F89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6759" t="2276" r="33687" b="-686"/>
            <a:stretch/>
          </p:blipFill>
          <p:spPr>
            <a:xfrm>
              <a:off x="8782150" y="0"/>
              <a:ext cx="3440697" cy="6906190"/>
            </a:xfrm>
            <a:prstGeom prst="rect">
              <a:avLst/>
            </a:prstGeom>
          </p:spPr>
        </p:pic>
        <p:sp>
          <p:nvSpPr>
            <p:cNvPr id="48" name="Rectangle 47">
              <a:extLst>
                <a:ext uri="{FF2B5EF4-FFF2-40B4-BE49-F238E27FC236}">
                  <a16:creationId xmlns:a16="http://schemas.microsoft.com/office/drawing/2014/main" id="{6CEDFBB5-9244-8A43-88EC-1910219FD74F}"/>
                </a:ext>
              </a:extLst>
            </p:cNvPr>
            <p:cNvSpPr/>
            <p:nvPr userDrawn="1"/>
          </p:nvSpPr>
          <p:spPr>
            <a:xfrm>
              <a:off x="8713516"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254B47AF-B9A8-C34D-844E-8E052E8554F8}"/>
              </a:ext>
            </a:extLst>
          </p:cNvPr>
          <p:cNvSpPr/>
          <p:nvPr userDrawn="1"/>
        </p:nvSpPr>
        <p:spPr>
          <a:xfrm>
            <a:off x="-87132" y="-132650"/>
            <a:ext cx="13305292" cy="7695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597A9127-F4E2-7549-B1F4-AAC9EF2DC954}"/>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9" name="Text Placeholder 11">
            <a:extLst>
              <a:ext uri="{FF2B5EF4-FFF2-40B4-BE49-F238E27FC236}">
                <a16:creationId xmlns:a16="http://schemas.microsoft.com/office/drawing/2014/main" id="{E3D665BE-837F-C649-B19C-5615ADBA6881}"/>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50" name="Title 1">
            <a:extLst>
              <a:ext uri="{FF2B5EF4-FFF2-40B4-BE49-F238E27FC236}">
                <a16:creationId xmlns:a16="http://schemas.microsoft.com/office/drawing/2014/main" id="{E8C893E1-BF0F-AE4E-B343-A4871A326948}"/>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52" name="Picture 4" descr="Logo&#10;&#10;Description automatically generated">
            <a:extLst>
              <a:ext uri="{FF2B5EF4-FFF2-40B4-BE49-F238E27FC236}">
                <a16:creationId xmlns:a16="http://schemas.microsoft.com/office/drawing/2014/main" id="{68D4E4F1-1D34-7C4A-BF27-6FA8E9DAEA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
        <p:nvSpPr>
          <p:cNvPr id="37" name="Slide Number Placeholder 1">
            <a:extLst>
              <a:ext uri="{FF2B5EF4-FFF2-40B4-BE49-F238E27FC236}">
                <a16:creationId xmlns:a16="http://schemas.microsoft.com/office/drawing/2014/main" id="{B0584CF7-89B3-1540-B9DE-411570666037}"/>
              </a:ext>
            </a:extLst>
          </p:cNvPr>
          <p:cNvSpPr txBox="1">
            <a:spLocks/>
          </p:cNvSpPr>
          <p:nvPr userDrawn="1"/>
        </p:nvSpPr>
        <p:spPr>
          <a:xfrm>
            <a:off x="3335090" y="6481015"/>
            <a:ext cx="5521880"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US" sz="700">
                <a:solidFill>
                  <a:srgbClr val="BCBEC0"/>
                </a:solidFill>
                <a:latin typeface="Arial" panose="020B0604020202020204" pitchFamily="34" charset="0"/>
                <a:cs typeface="Arial" panose="020B0604020202020204" pitchFamily="34" charset="0"/>
              </a:rPr>
              <a:t> PRIVILEGED &amp; CONFIDENTIAL </a:t>
            </a:r>
          </a:p>
        </p:txBody>
      </p:sp>
    </p:spTree>
    <p:extLst>
      <p:ext uri="{BB962C8B-B14F-4D97-AF65-F5344CB8AC3E}">
        <p14:creationId xmlns:p14="http://schemas.microsoft.com/office/powerpoint/2010/main" val="1171702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B Agenda">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EB382228-6401-FF43-B84D-1CB3E968D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70" name="TextBox 69">
            <a:extLst>
              <a:ext uri="{FF2B5EF4-FFF2-40B4-BE49-F238E27FC236}">
                <a16:creationId xmlns:a16="http://schemas.microsoft.com/office/drawing/2014/main" id="{AA4C90A4-A8E0-4245-AA8B-1C1B39F76B35}"/>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sp>
        <p:nvSpPr>
          <p:cNvPr id="34" name="Text Placeholder 11">
            <a:extLst>
              <a:ext uri="{FF2B5EF4-FFF2-40B4-BE49-F238E27FC236}">
                <a16:creationId xmlns:a16="http://schemas.microsoft.com/office/drawing/2014/main" id="{6C80F431-9A97-F64E-AD96-D47E1FE330AE}"/>
              </a:ext>
            </a:extLst>
          </p:cNvPr>
          <p:cNvSpPr>
            <a:spLocks noGrp="1"/>
          </p:cNvSpPr>
          <p:nvPr userDrawn="1">
            <p:ph type="body" sz="quarter" idx="25" hasCustomPrompt="1"/>
          </p:nvPr>
        </p:nvSpPr>
        <p:spPr>
          <a:xfrm>
            <a:off x="5531317" y="1524828"/>
            <a:ext cx="5261685" cy="4767194"/>
          </a:xfrm>
          <a:prstGeom prst="rect">
            <a:avLst/>
          </a:prstGeom>
        </p:spPr>
        <p:txBody>
          <a:bodyPr wrap="square" anchor="ctr" anchorCtr="0">
            <a:normAutofit/>
          </a:bodyPr>
          <a:lstStyle>
            <a:lvl1pPr marL="346075" marR="0" indent="-228600" algn="l" defTabSz="914400" rtl="0" eaLnBrk="1" fontAlgn="auto" latinLnBrk="0" hangingPunct="1">
              <a:lnSpc>
                <a:spcPct val="100000"/>
              </a:lnSpc>
              <a:spcBef>
                <a:spcPts val="2500"/>
              </a:spcBef>
              <a:spcAft>
                <a:spcPts val="0"/>
              </a:spcAft>
              <a:buClr>
                <a:schemeClr val="accent4"/>
              </a:buClr>
              <a:buSzTx/>
              <a:buFont typeface="+mj-lt"/>
              <a:buAutoNum type="arabicPeriod"/>
              <a:tabLst/>
              <a:defRPr sz="1800" b="0" i="0">
                <a:solidFill>
                  <a:srgbClr val="67AE3E"/>
                </a:solidFill>
                <a:latin typeface="Arial" panose="020B0604020202020204" pitchFamily="34" charset="0"/>
                <a:cs typeface="Arial" panose="020B0604020202020204" pitchFamily="34" charset="0"/>
              </a:defRPr>
            </a:lvl1pPr>
            <a:lvl2pPr marL="574675" marR="0" indent="-228600" algn="l" defTabSz="914400" rtl="0" eaLnBrk="1" fontAlgn="auto" latinLnBrk="0" hangingPunct="1">
              <a:lnSpc>
                <a:spcPct val="90000"/>
              </a:lnSpc>
              <a:spcBef>
                <a:spcPts val="500"/>
              </a:spcBef>
              <a:spcAft>
                <a:spcPts val="0"/>
              </a:spcAft>
              <a:buClr>
                <a:schemeClr val="bg1"/>
              </a:buClr>
              <a:buSzTx/>
              <a:buFont typeface="+mj-lt"/>
              <a:buNone/>
              <a:tabLst/>
              <a:defRPr lang="en-US" sz="1200" b="0" i="0" kern="1200" dirty="0">
                <a:solidFill>
                  <a:srgbClr val="565656"/>
                </a:solidFill>
                <a:latin typeface="Arial" panose="020B0604020202020204" pitchFamily="34" charset="0"/>
                <a:ea typeface="+mn-ea"/>
                <a:cs typeface="Arial" panose="020B0604020202020204" pitchFamily="34" charset="0"/>
              </a:defRPr>
            </a:lvl2pPr>
          </a:lstStyle>
          <a:p>
            <a:pPr lvl="0"/>
            <a:r>
              <a:rPr lang="en-US"/>
              <a:t>Click to Edit Section Title </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p:txBody>
      </p:sp>
      <p:grpSp>
        <p:nvGrpSpPr>
          <p:cNvPr id="51" name="Group 50">
            <a:extLst>
              <a:ext uri="{FF2B5EF4-FFF2-40B4-BE49-F238E27FC236}">
                <a16:creationId xmlns:a16="http://schemas.microsoft.com/office/drawing/2014/main" id="{3A759F27-C65F-5043-A775-11AC653459D3}"/>
              </a:ext>
            </a:extLst>
          </p:cNvPr>
          <p:cNvGrpSpPr/>
          <p:nvPr userDrawn="1"/>
        </p:nvGrpSpPr>
        <p:grpSpPr>
          <a:xfrm>
            <a:off x="-1365877" y="-52298"/>
            <a:ext cx="1278745" cy="6958488"/>
            <a:chOff x="-1363809" y="-50244"/>
            <a:chExt cx="1278745" cy="6958488"/>
          </a:xfrm>
        </p:grpSpPr>
        <p:sp>
          <p:nvSpPr>
            <p:cNvPr id="52" name="TextBox 51">
              <a:extLst>
                <a:ext uri="{FF2B5EF4-FFF2-40B4-BE49-F238E27FC236}">
                  <a16:creationId xmlns:a16="http://schemas.microsoft.com/office/drawing/2014/main" id="{1B61D320-3F11-384D-8309-1D2045885F00}"/>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3" name="Group 52">
              <a:extLst>
                <a:ext uri="{FF2B5EF4-FFF2-40B4-BE49-F238E27FC236}">
                  <a16:creationId xmlns:a16="http://schemas.microsoft.com/office/drawing/2014/main" id="{7574D1B0-B21F-AF4E-8BF5-FBD7A1E3EFB8}"/>
                </a:ext>
              </a:extLst>
            </p:cNvPr>
            <p:cNvGrpSpPr/>
            <p:nvPr userDrawn="1"/>
          </p:nvGrpSpPr>
          <p:grpSpPr>
            <a:xfrm>
              <a:off x="-1363809" y="-50244"/>
              <a:ext cx="1278745" cy="6958488"/>
              <a:chOff x="-1363809" y="-50244"/>
              <a:chExt cx="1278745" cy="6958488"/>
            </a:xfrm>
          </p:grpSpPr>
          <p:grpSp>
            <p:nvGrpSpPr>
              <p:cNvPr id="54" name="Group 53">
                <a:extLst>
                  <a:ext uri="{FF2B5EF4-FFF2-40B4-BE49-F238E27FC236}">
                    <a16:creationId xmlns:a16="http://schemas.microsoft.com/office/drawing/2014/main" id="{A8EAFF3D-BAD5-3D42-B211-0F04135DAF48}"/>
                  </a:ext>
                </a:extLst>
              </p:cNvPr>
              <p:cNvGrpSpPr/>
              <p:nvPr userDrawn="1"/>
            </p:nvGrpSpPr>
            <p:grpSpPr>
              <a:xfrm>
                <a:off x="-1363809" y="-50244"/>
                <a:ext cx="1278745" cy="6958488"/>
                <a:chOff x="-1363809" y="-52298"/>
                <a:chExt cx="1278745" cy="6958488"/>
              </a:xfrm>
            </p:grpSpPr>
            <p:sp>
              <p:nvSpPr>
                <p:cNvPr id="56" name="Rectangle 55">
                  <a:extLst>
                    <a:ext uri="{FF2B5EF4-FFF2-40B4-BE49-F238E27FC236}">
                      <a16:creationId xmlns:a16="http://schemas.microsoft.com/office/drawing/2014/main" id="{B6DBA662-4557-6A41-9B1D-623CE5B6E712}"/>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7" name="Group 56">
                  <a:extLst>
                    <a:ext uri="{FF2B5EF4-FFF2-40B4-BE49-F238E27FC236}">
                      <a16:creationId xmlns:a16="http://schemas.microsoft.com/office/drawing/2014/main" id="{D4A22C19-F2E8-5C4E-94F0-0D373F2A9155}"/>
                    </a:ext>
                  </a:extLst>
                </p:cNvPr>
                <p:cNvGrpSpPr/>
                <p:nvPr userDrawn="1"/>
              </p:nvGrpSpPr>
              <p:grpSpPr>
                <a:xfrm>
                  <a:off x="-1278745" y="0"/>
                  <a:ext cx="1127876" cy="6858000"/>
                  <a:chOff x="-1428750" y="0"/>
                  <a:chExt cx="1277881" cy="6858000"/>
                </a:xfrm>
              </p:grpSpPr>
              <p:sp>
                <p:nvSpPr>
                  <p:cNvPr id="58" name="TextBox 31">
                    <a:extLst>
                      <a:ext uri="{FF2B5EF4-FFF2-40B4-BE49-F238E27FC236}">
                        <a16:creationId xmlns:a16="http://schemas.microsoft.com/office/drawing/2014/main" id="{0977F4BD-86FA-B644-BE83-498ABD1B8443}"/>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59" name="TextBox 32">
                    <a:extLst>
                      <a:ext uri="{FF2B5EF4-FFF2-40B4-BE49-F238E27FC236}">
                        <a16:creationId xmlns:a16="http://schemas.microsoft.com/office/drawing/2014/main" id="{6A634A28-D281-A94D-B11B-24D67B07B731}"/>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0" name="TextBox 34">
                    <a:extLst>
                      <a:ext uri="{FF2B5EF4-FFF2-40B4-BE49-F238E27FC236}">
                        <a16:creationId xmlns:a16="http://schemas.microsoft.com/office/drawing/2014/main" id="{1B50F76F-3DF0-664D-8705-633C806A7AE9}"/>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76" name="TextBox 36">
                    <a:extLst>
                      <a:ext uri="{FF2B5EF4-FFF2-40B4-BE49-F238E27FC236}">
                        <a16:creationId xmlns:a16="http://schemas.microsoft.com/office/drawing/2014/main" id="{9AD0DC55-6818-AC41-9B68-946A3B650B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77" name="TextBox 76">
                    <a:extLst>
                      <a:ext uri="{FF2B5EF4-FFF2-40B4-BE49-F238E27FC236}">
                        <a16:creationId xmlns:a16="http://schemas.microsoft.com/office/drawing/2014/main" id="{6938AE4C-0608-CB4C-9808-AF8D7E485D5C}"/>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78" name="TextBox 77">
                    <a:extLst>
                      <a:ext uri="{FF2B5EF4-FFF2-40B4-BE49-F238E27FC236}">
                        <a16:creationId xmlns:a16="http://schemas.microsoft.com/office/drawing/2014/main" id="{391DE55E-BA8D-E84C-97F8-C440563AF3E3}"/>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79" name="TextBox 78">
                    <a:extLst>
                      <a:ext uri="{FF2B5EF4-FFF2-40B4-BE49-F238E27FC236}">
                        <a16:creationId xmlns:a16="http://schemas.microsoft.com/office/drawing/2014/main" id="{67B76540-F938-0942-942E-BF87F8A94466}"/>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5" name="TextBox 36">
                <a:extLst>
                  <a:ext uri="{FF2B5EF4-FFF2-40B4-BE49-F238E27FC236}">
                    <a16:creationId xmlns:a16="http://schemas.microsoft.com/office/drawing/2014/main" id="{A5F521E0-E521-C743-8395-CF83891C2E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9" name="Slide Number Placeholder 1">
            <a:extLst>
              <a:ext uri="{FF2B5EF4-FFF2-40B4-BE49-F238E27FC236}">
                <a16:creationId xmlns:a16="http://schemas.microsoft.com/office/drawing/2014/main" id="{3C4CFAD1-B180-C94B-84F3-8F40C7E72116}"/>
              </a:ext>
            </a:extLst>
          </p:cNvPr>
          <p:cNvSpPr txBox="1">
            <a:spLocks/>
          </p:cNvSpPr>
          <p:nvPr userDrawn="1"/>
        </p:nvSpPr>
        <p:spPr>
          <a:xfrm>
            <a:off x="3512388" y="6492383"/>
            <a:ext cx="8679611"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US" sz="700">
                <a:solidFill>
                  <a:srgbClr val="BCBEC0"/>
                </a:solidFill>
                <a:latin typeface="Arial" panose="020B0604020202020204" pitchFamily="34" charset="0"/>
                <a:cs typeface="Arial" panose="020B0604020202020204" pitchFamily="34" charset="0"/>
              </a:rPr>
              <a:t> PRIVILEGED &amp; CONFIDENTIAL </a:t>
            </a:r>
          </a:p>
        </p:txBody>
      </p:sp>
      <p:pic>
        <p:nvPicPr>
          <p:cNvPr id="48" name="Picture 4" descr="Logo&#10;&#10;Description automatically generated">
            <a:extLst>
              <a:ext uri="{FF2B5EF4-FFF2-40B4-BE49-F238E27FC236}">
                <a16:creationId xmlns:a16="http://schemas.microsoft.com/office/drawing/2014/main" id="{71D5EFD8-319C-3E41-823E-75E7FC784E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grpSp>
        <p:nvGrpSpPr>
          <p:cNvPr id="31" name="Group 30">
            <a:extLst>
              <a:ext uri="{FF2B5EF4-FFF2-40B4-BE49-F238E27FC236}">
                <a16:creationId xmlns:a16="http://schemas.microsoft.com/office/drawing/2014/main" id="{5BF65717-9513-9E4E-A0B0-1C30DF7341D1}"/>
              </a:ext>
            </a:extLst>
          </p:cNvPr>
          <p:cNvGrpSpPr/>
          <p:nvPr userDrawn="1"/>
        </p:nvGrpSpPr>
        <p:grpSpPr>
          <a:xfrm>
            <a:off x="-87132" y="-52298"/>
            <a:ext cx="3601997" cy="7000340"/>
            <a:chOff x="-87132" y="-52298"/>
            <a:chExt cx="3601997" cy="7000340"/>
          </a:xfrm>
        </p:grpSpPr>
        <p:grpSp>
          <p:nvGrpSpPr>
            <p:cNvPr id="33" name="Group 32">
              <a:extLst>
                <a:ext uri="{FF2B5EF4-FFF2-40B4-BE49-F238E27FC236}">
                  <a16:creationId xmlns:a16="http://schemas.microsoft.com/office/drawing/2014/main" id="{5D73E13C-9561-3A49-981D-5CE3997CE535}"/>
                </a:ext>
              </a:extLst>
            </p:cNvPr>
            <p:cNvGrpSpPr/>
            <p:nvPr userDrawn="1"/>
          </p:nvGrpSpPr>
          <p:grpSpPr>
            <a:xfrm>
              <a:off x="-87132" y="-52298"/>
              <a:ext cx="3601997" cy="7000340"/>
              <a:chOff x="-87132" y="-52298"/>
              <a:chExt cx="3601997" cy="7000340"/>
            </a:xfrm>
          </p:grpSpPr>
          <p:pic>
            <p:nvPicPr>
              <p:cNvPr id="36" name="Picture 35">
                <a:extLst>
                  <a:ext uri="{FF2B5EF4-FFF2-40B4-BE49-F238E27FC236}">
                    <a16:creationId xmlns:a16="http://schemas.microsoft.com/office/drawing/2014/main" id="{2C6F3D20-D6B9-FC42-9B57-6699010CC17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452" t="524" r="8661" b="13650"/>
              <a:stretch/>
            </p:blipFill>
            <p:spPr>
              <a:xfrm>
                <a:off x="-19486" y="-41139"/>
                <a:ext cx="3482333" cy="3209544"/>
              </a:xfrm>
              <a:prstGeom prst="rect">
                <a:avLst/>
              </a:prstGeom>
            </p:spPr>
          </p:pic>
          <p:pic>
            <p:nvPicPr>
              <p:cNvPr id="37" name="Picture 36">
                <a:extLst>
                  <a:ext uri="{FF2B5EF4-FFF2-40B4-BE49-F238E27FC236}">
                    <a16:creationId xmlns:a16="http://schemas.microsoft.com/office/drawing/2014/main" id="{3CC3F2C9-309B-AE43-B207-9C07BF4420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8526" t="221" r="29542" b="10129"/>
              <a:stretch/>
            </p:blipFill>
            <p:spPr>
              <a:xfrm>
                <a:off x="-35742" y="3425066"/>
                <a:ext cx="1700784" cy="3451489"/>
              </a:xfrm>
              <a:prstGeom prst="rect">
                <a:avLst/>
              </a:prstGeom>
            </p:spPr>
          </p:pic>
          <p:pic>
            <p:nvPicPr>
              <p:cNvPr id="38" name="Picture 37">
                <a:extLst>
                  <a:ext uri="{FF2B5EF4-FFF2-40B4-BE49-F238E27FC236}">
                    <a16:creationId xmlns:a16="http://schemas.microsoft.com/office/drawing/2014/main" id="{BE73D63E-AD22-9742-A6EB-82F78BB5AEC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765" t="2592" r="24664" b="2459"/>
              <a:stretch/>
            </p:blipFill>
            <p:spPr>
              <a:xfrm>
                <a:off x="1757648" y="3745160"/>
                <a:ext cx="1700784" cy="3131395"/>
              </a:xfrm>
              <a:prstGeom prst="rect">
                <a:avLst/>
              </a:prstGeom>
            </p:spPr>
          </p:pic>
          <p:sp>
            <p:nvSpPr>
              <p:cNvPr id="39" name="Rectangle 38">
                <a:extLst>
                  <a:ext uri="{FF2B5EF4-FFF2-40B4-BE49-F238E27FC236}">
                    <a16:creationId xmlns:a16="http://schemas.microsoft.com/office/drawing/2014/main" id="{6DCB7293-471D-7345-B923-8ADB0D6E756C}"/>
                  </a:ext>
                </a:extLst>
              </p:cNvPr>
              <p:cNvSpPr/>
              <p:nvPr userDrawn="1"/>
            </p:nvSpPr>
            <p:spPr>
              <a:xfrm rot="5400000">
                <a:off x="1328249" y="1713104"/>
                <a:ext cx="648394" cy="3479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B3"/>
                  </a:solidFill>
                </a:endParaRPr>
              </a:p>
            </p:txBody>
          </p:sp>
          <p:sp>
            <p:nvSpPr>
              <p:cNvPr id="47" name="Rectangle 46">
                <a:extLst>
                  <a:ext uri="{FF2B5EF4-FFF2-40B4-BE49-F238E27FC236}">
                    <a16:creationId xmlns:a16="http://schemas.microsoft.com/office/drawing/2014/main" id="{5AEE1A00-210E-BE4D-9229-FEF2421ABCC5}"/>
                  </a:ext>
                </a:extLst>
              </p:cNvPr>
              <p:cNvSpPr/>
              <p:nvPr userDrawn="1"/>
            </p:nvSpPr>
            <p:spPr>
              <a:xfrm>
                <a:off x="3387716" y="-52298"/>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F5CBEC20-CFC1-F745-9BA1-2732834D0E0F}"/>
                </a:ext>
              </a:extLst>
            </p:cNvPr>
            <p:cNvSpPr txBox="1"/>
            <p:nvPr userDrawn="1"/>
          </p:nvSpPr>
          <p:spPr>
            <a:xfrm>
              <a:off x="-19486" y="3166376"/>
              <a:ext cx="3379403" cy="523220"/>
            </a:xfrm>
            <a:prstGeom prst="rect">
              <a:avLst/>
            </a:prstGeom>
            <a:noFill/>
          </p:spPr>
          <p:txBody>
            <a:bodyPr wrap="square" rtlCol="0">
              <a:spAutoFit/>
            </a:bodyPr>
            <a:lstStyle/>
            <a:p>
              <a:pPr algn="ctr"/>
              <a:r>
                <a:rPr lang="en-US" sz="2800" b="1" i="0">
                  <a:solidFill>
                    <a:srgbClr val="0066B3"/>
                  </a:solidFill>
                  <a:latin typeface="Arial" panose="020B0604020202020204" pitchFamily="34" charset="0"/>
                  <a:cs typeface="Arial" panose="020B0604020202020204" pitchFamily="34" charset="0"/>
                </a:rPr>
                <a:t>Agenda</a:t>
              </a:r>
            </a:p>
          </p:txBody>
        </p:sp>
      </p:grpSp>
    </p:spTree>
    <p:extLst>
      <p:ext uri="{BB962C8B-B14F-4D97-AF65-F5344CB8AC3E}">
        <p14:creationId xmlns:p14="http://schemas.microsoft.com/office/powerpoint/2010/main" val="3278539805"/>
      </p:ext>
    </p:extLst>
  </p:cSld>
  <p:clrMapOvr>
    <a:masterClrMapping/>
  </p:clrMapOvr>
  <p:extLst>
    <p:ext uri="{DCECCB84-F9BA-43D5-87BE-67443E8EF086}">
      <p15:sldGuideLst xmlns:p15="http://schemas.microsoft.com/office/powerpoint/2012/main">
        <p15:guide id="1" orient="horz" pos="4224">
          <p15:clr>
            <a:srgbClr val="FBAE40"/>
          </p15:clr>
        </p15:guide>
        <p15:guide id="2" pos="75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B Title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9" name="Text Placeholder 11">
            <a:extLst>
              <a:ext uri="{FF2B5EF4-FFF2-40B4-BE49-F238E27FC236}">
                <a16:creationId xmlns:a16="http://schemas.microsoft.com/office/drawing/2014/main" id="{2B8B79F0-1792-2D42-92C2-653D25896E35}"/>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AFDE5E14-23AB-8745-B1B3-FDF798420D11}"/>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2" name="Title 1">
            <a:extLst>
              <a:ext uri="{FF2B5EF4-FFF2-40B4-BE49-F238E27FC236}">
                <a16:creationId xmlns:a16="http://schemas.microsoft.com/office/drawing/2014/main" id="{8F742322-B2EB-8E40-82A2-1220818DD7A7}"/>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51" name="Picture 4" descr="Logo&#10;&#10;Description automatically generated">
            <a:extLst>
              <a:ext uri="{FF2B5EF4-FFF2-40B4-BE49-F238E27FC236}">
                <a16:creationId xmlns:a16="http://schemas.microsoft.com/office/drawing/2014/main" id="{5BF46ADD-0011-1746-B6E4-97B0FC2DD6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grpSp>
        <p:nvGrpSpPr>
          <p:cNvPr id="37" name="Group 36">
            <a:extLst>
              <a:ext uri="{FF2B5EF4-FFF2-40B4-BE49-F238E27FC236}">
                <a16:creationId xmlns:a16="http://schemas.microsoft.com/office/drawing/2014/main" id="{B276F80F-2DE9-AC49-8A5C-56E38D58ABBA}"/>
              </a:ext>
            </a:extLst>
          </p:cNvPr>
          <p:cNvGrpSpPr/>
          <p:nvPr userDrawn="1"/>
        </p:nvGrpSpPr>
        <p:grpSpPr>
          <a:xfrm>
            <a:off x="-34433" y="-52298"/>
            <a:ext cx="12260866" cy="7003140"/>
            <a:chOff x="-38019" y="-52297"/>
            <a:chExt cx="12260866" cy="7003140"/>
          </a:xfrm>
        </p:grpSpPr>
        <p:pic>
          <p:nvPicPr>
            <p:cNvPr id="38" name="Picture 37">
              <a:extLst>
                <a:ext uri="{FF2B5EF4-FFF2-40B4-BE49-F238E27FC236}">
                  <a16:creationId xmlns:a16="http://schemas.microsoft.com/office/drawing/2014/main" id="{AD94DEFD-4F2F-6E49-8E7A-EC0D061DFCC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019" y="-41138"/>
              <a:ext cx="3485407" cy="3400676"/>
            </a:xfrm>
            <a:prstGeom prst="rect">
              <a:avLst/>
            </a:prstGeom>
          </p:spPr>
        </p:pic>
        <p:pic>
          <p:nvPicPr>
            <p:cNvPr id="40" name="Picture 39">
              <a:extLst>
                <a:ext uri="{FF2B5EF4-FFF2-40B4-BE49-F238E27FC236}">
                  <a16:creationId xmlns:a16="http://schemas.microsoft.com/office/drawing/2014/main" id="{6E552DA7-B8CC-7649-A6F7-395B8659DDE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305" t="130" r="15484" b="1286"/>
            <a:stretch/>
          </p:blipFill>
          <p:spPr>
            <a:xfrm>
              <a:off x="-9212" y="3429000"/>
              <a:ext cx="3493008" cy="3521843"/>
            </a:xfrm>
            <a:prstGeom prst="rect">
              <a:avLst/>
            </a:prstGeom>
          </p:spPr>
        </p:pic>
        <p:sp>
          <p:nvSpPr>
            <p:cNvPr id="43" name="Rectangle 42">
              <a:extLst>
                <a:ext uri="{FF2B5EF4-FFF2-40B4-BE49-F238E27FC236}">
                  <a16:creationId xmlns:a16="http://schemas.microsoft.com/office/drawing/2014/main" id="{237CE08C-1854-B24A-9406-0D5CFDF41B72}"/>
                </a:ext>
              </a:extLst>
            </p:cNvPr>
            <p:cNvSpPr/>
            <p:nvPr userDrawn="1"/>
          </p:nvSpPr>
          <p:spPr>
            <a:xfrm>
              <a:off x="3379401"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706BE895-21AD-6A43-BB07-EFE80BCE20A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6759" t="2276" r="33687" b="-686"/>
            <a:stretch/>
          </p:blipFill>
          <p:spPr>
            <a:xfrm>
              <a:off x="8782150" y="0"/>
              <a:ext cx="3440697" cy="6906190"/>
            </a:xfrm>
            <a:prstGeom prst="rect">
              <a:avLst/>
            </a:prstGeom>
          </p:spPr>
        </p:pic>
        <p:sp>
          <p:nvSpPr>
            <p:cNvPr id="52" name="Rectangle 51">
              <a:extLst>
                <a:ext uri="{FF2B5EF4-FFF2-40B4-BE49-F238E27FC236}">
                  <a16:creationId xmlns:a16="http://schemas.microsoft.com/office/drawing/2014/main" id="{D5B1F0A8-B04C-6041-B990-1557CDAAB4BB}"/>
                </a:ext>
              </a:extLst>
            </p:cNvPr>
            <p:cNvSpPr/>
            <p:nvPr userDrawn="1"/>
          </p:nvSpPr>
          <p:spPr>
            <a:xfrm>
              <a:off x="8713516"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0040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B Content">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1FBB652-5EB1-BD4E-8FF3-31AF3DC3E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54" name="TextBox 53">
            <a:extLst>
              <a:ext uri="{FF2B5EF4-FFF2-40B4-BE49-F238E27FC236}">
                <a16:creationId xmlns:a16="http://schemas.microsoft.com/office/drawing/2014/main" id="{A4C1EE97-7195-2A4D-B974-5EE683521544}"/>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grpSp>
        <p:nvGrpSpPr>
          <p:cNvPr id="24" name="Group 23">
            <a:extLst>
              <a:ext uri="{FF2B5EF4-FFF2-40B4-BE49-F238E27FC236}">
                <a16:creationId xmlns:a16="http://schemas.microsoft.com/office/drawing/2014/main" id="{10429523-1188-864B-B378-3436C7DD45F0}"/>
              </a:ext>
            </a:extLst>
          </p:cNvPr>
          <p:cNvGrpSpPr/>
          <p:nvPr userDrawn="1"/>
        </p:nvGrpSpPr>
        <p:grpSpPr>
          <a:xfrm>
            <a:off x="-1365877" y="-52298"/>
            <a:ext cx="1278745" cy="6958488"/>
            <a:chOff x="-1363809" y="-50244"/>
            <a:chExt cx="1278745" cy="6958488"/>
          </a:xfrm>
        </p:grpSpPr>
        <p:sp>
          <p:nvSpPr>
            <p:cNvPr id="25" name="TextBox 24">
              <a:extLst>
                <a:ext uri="{FF2B5EF4-FFF2-40B4-BE49-F238E27FC236}">
                  <a16:creationId xmlns:a16="http://schemas.microsoft.com/office/drawing/2014/main" id="{C065FB0B-9335-7744-8B24-8DC1C271BC7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26" name="Group 25">
              <a:extLst>
                <a:ext uri="{FF2B5EF4-FFF2-40B4-BE49-F238E27FC236}">
                  <a16:creationId xmlns:a16="http://schemas.microsoft.com/office/drawing/2014/main" id="{E1E14BA5-E6F6-D341-8573-F9DED8F44A9C}"/>
                </a:ext>
              </a:extLst>
            </p:cNvPr>
            <p:cNvGrpSpPr/>
            <p:nvPr userDrawn="1"/>
          </p:nvGrpSpPr>
          <p:grpSpPr>
            <a:xfrm>
              <a:off x="-1363809" y="-50244"/>
              <a:ext cx="1278745" cy="6958488"/>
              <a:chOff x="-1363809" y="-50244"/>
              <a:chExt cx="1278745" cy="6958488"/>
            </a:xfrm>
          </p:grpSpPr>
          <p:grpSp>
            <p:nvGrpSpPr>
              <p:cNvPr id="27" name="Group 26">
                <a:extLst>
                  <a:ext uri="{FF2B5EF4-FFF2-40B4-BE49-F238E27FC236}">
                    <a16:creationId xmlns:a16="http://schemas.microsoft.com/office/drawing/2014/main" id="{A5FB106B-31D5-844B-84CF-C4FE20080F71}"/>
                  </a:ext>
                </a:extLst>
              </p:cNvPr>
              <p:cNvGrpSpPr/>
              <p:nvPr userDrawn="1"/>
            </p:nvGrpSpPr>
            <p:grpSpPr>
              <a:xfrm>
                <a:off x="-1363809" y="-50244"/>
                <a:ext cx="1278745" cy="6958488"/>
                <a:chOff x="-1363809" y="-52298"/>
                <a:chExt cx="1278745" cy="6958488"/>
              </a:xfrm>
            </p:grpSpPr>
            <p:sp>
              <p:nvSpPr>
                <p:cNvPr id="29" name="Rectangle 28">
                  <a:extLst>
                    <a:ext uri="{FF2B5EF4-FFF2-40B4-BE49-F238E27FC236}">
                      <a16:creationId xmlns:a16="http://schemas.microsoft.com/office/drawing/2014/main" id="{A3A7A23C-BC0F-9B4A-BC39-200824161A3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BD00DF43-3481-434F-A4BC-5C07876AC49D}"/>
                    </a:ext>
                  </a:extLst>
                </p:cNvPr>
                <p:cNvGrpSpPr/>
                <p:nvPr userDrawn="1"/>
              </p:nvGrpSpPr>
              <p:grpSpPr>
                <a:xfrm>
                  <a:off x="-1278745" y="0"/>
                  <a:ext cx="1127876" cy="6858000"/>
                  <a:chOff x="-1428750" y="0"/>
                  <a:chExt cx="1277881" cy="6858000"/>
                </a:xfrm>
              </p:grpSpPr>
              <p:sp>
                <p:nvSpPr>
                  <p:cNvPr id="31" name="TextBox 31">
                    <a:extLst>
                      <a:ext uri="{FF2B5EF4-FFF2-40B4-BE49-F238E27FC236}">
                        <a16:creationId xmlns:a16="http://schemas.microsoft.com/office/drawing/2014/main" id="{EE9BA7FB-3F3B-C04E-BB6F-3DD67FA27FC4}"/>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2" name="TextBox 32">
                    <a:extLst>
                      <a:ext uri="{FF2B5EF4-FFF2-40B4-BE49-F238E27FC236}">
                        <a16:creationId xmlns:a16="http://schemas.microsoft.com/office/drawing/2014/main" id="{15947C62-7CA9-5941-9B01-F274D4A7E9A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3" name="TextBox 34">
                    <a:extLst>
                      <a:ext uri="{FF2B5EF4-FFF2-40B4-BE49-F238E27FC236}">
                        <a16:creationId xmlns:a16="http://schemas.microsoft.com/office/drawing/2014/main" id="{8B3A813A-DF9C-3949-9B15-CE1FC0A91411}"/>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4" name="TextBox 36">
                    <a:extLst>
                      <a:ext uri="{FF2B5EF4-FFF2-40B4-BE49-F238E27FC236}">
                        <a16:creationId xmlns:a16="http://schemas.microsoft.com/office/drawing/2014/main" id="{6A9ECE37-7606-C844-8FB8-CB92CE0421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5" name="TextBox 34">
                    <a:extLst>
                      <a:ext uri="{FF2B5EF4-FFF2-40B4-BE49-F238E27FC236}">
                        <a16:creationId xmlns:a16="http://schemas.microsoft.com/office/drawing/2014/main" id="{AEAAE0FA-C92B-5C47-9080-3053FD3865E6}"/>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6" name="TextBox 35">
                    <a:extLst>
                      <a:ext uri="{FF2B5EF4-FFF2-40B4-BE49-F238E27FC236}">
                        <a16:creationId xmlns:a16="http://schemas.microsoft.com/office/drawing/2014/main" id="{1DE87F8E-B8A7-6C48-B5DB-F2AB342C8991}"/>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7" name="TextBox 36">
                    <a:extLst>
                      <a:ext uri="{FF2B5EF4-FFF2-40B4-BE49-F238E27FC236}">
                        <a16:creationId xmlns:a16="http://schemas.microsoft.com/office/drawing/2014/main" id="{AC6FA149-FC3A-C143-A8B5-743E21E662A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8" name="TextBox 36">
                <a:extLst>
                  <a:ext uri="{FF2B5EF4-FFF2-40B4-BE49-F238E27FC236}">
                    <a16:creationId xmlns:a16="http://schemas.microsoft.com/office/drawing/2014/main" id="{52012E1D-7996-D54E-9F1D-9379B34214C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9" name="Title 1">
            <a:extLst>
              <a:ext uri="{FF2B5EF4-FFF2-40B4-BE49-F238E27FC236}">
                <a16:creationId xmlns:a16="http://schemas.microsoft.com/office/drawing/2014/main" id="{9A7F9574-A041-F743-9BE1-186DE9846E32}"/>
              </a:ext>
            </a:extLst>
          </p:cNvPr>
          <p:cNvSpPr>
            <a:spLocks noGrp="1"/>
          </p:cNvSpPr>
          <p:nvPr>
            <p:ph type="title" hasCustomPrompt="1"/>
          </p:nvPr>
        </p:nvSpPr>
        <p:spPr>
          <a:xfrm>
            <a:off x="314099" y="141573"/>
            <a:ext cx="8060699" cy="737509"/>
          </a:xfrm>
          <a:prstGeom prst="rect">
            <a:avLst/>
          </a:prstGeom>
        </p:spPr>
        <p:txBody>
          <a:bodyPr wrap="square" anchor="ctr">
            <a:noAutofit/>
          </a:bodyPr>
          <a:lstStyle>
            <a:lvl1pPr>
              <a:defRPr lang="en-US" sz="2800" b="1" i="0" dirty="0">
                <a:solidFill>
                  <a:schemeClr val="bg1"/>
                </a:solidFill>
                <a:latin typeface="Arial" panose="020B0604020202020204" pitchFamily="34" charset="0"/>
                <a:cs typeface="Arial" panose="020B0604020202020204" pitchFamily="34" charset="0"/>
              </a:defRPr>
            </a:lvl1pPr>
          </a:lstStyle>
          <a:p>
            <a:pPr marL="0" lvl="0"/>
            <a:r>
              <a:rPr lang="en-US"/>
              <a:t>Click to Edit Title</a:t>
            </a:r>
          </a:p>
        </p:txBody>
      </p:sp>
      <p:pic>
        <p:nvPicPr>
          <p:cNvPr id="23" name="Picture 4" descr="Logo&#10;&#10;Description automatically generated">
            <a:extLst>
              <a:ext uri="{FF2B5EF4-FFF2-40B4-BE49-F238E27FC236}">
                <a16:creationId xmlns:a16="http://schemas.microsoft.com/office/drawing/2014/main" id="{44455669-50D0-5546-8320-B2669CFF3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8" name="Content Placeholder 3">
            <a:extLst>
              <a:ext uri="{FF2B5EF4-FFF2-40B4-BE49-F238E27FC236}">
                <a16:creationId xmlns:a16="http://schemas.microsoft.com/office/drawing/2014/main" id="{CBAC5E9C-23B6-564A-B956-E9CC53C5113D}"/>
              </a:ext>
            </a:extLst>
          </p:cNvPr>
          <p:cNvSpPr>
            <a:spLocks noGrp="1"/>
          </p:cNvSpPr>
          <p:nvPr>
            <p:ph sz="quarter" idx="11" hasCustomPrompt="1"/>
          </p:nvPr>
        </p:nvSpPr>
        <p:spPr>
          <a:xfrm>
            <a:off x="314099" y="1299951"/>
            <a:ext cx="11340801" cy="5069788"/>
          </a:xfrm>
          <a:prstGeom prst="rect">
            <a:avLst/>
          </a:prstGeom>
        </p:spPr>
        <p:txBody>
          <a:bodyPr/>
          <a:lstStyle>
            <a:lvl1pPr marL="228600" indent="-228600">
              <a:lnSpc>
                <a:spcPct val="100000"/>
              </a:lnSpc>
              <a:spcBef>
                <a:spcPts val="1200"/>
              </a:spcBef>
              <a:spcAft>
                <a:spcPts val="0"/>
              </a:spcAft>
              <a:buClr>
                <a:srgbClr val="138CD3"/>
              </a:buClr>
              <a:buFont typeface="Arial" panose="020B0604020202020204" pitchFamily="34" charset="0"/>
              <a:buChar char="•"/>
              <a:defRPr sz="1800" b="0">
                <a:solidFill>
                  <a:srgbClr val="565656"/>
                </a:solidFill>
              </a:defRPr>
            </a:lvl1pPr>
            <a:lvl2pPr marL="514350" marR="0" indent="-285750" algn="l" defTabSz="914400" rtl="0" eaLnBrk="1" fontAlgn="auto" latinLnBrk="0" hangingPunct="1">
              <a:lnSpc>
                <a:spcPct val="100000"/>
              </a:lnSpc>
              <a:spcBef>
                <a:spcPts val="600"/>
              </a:spcBef>
              <a:spcAft>
                <a:spcPts val="0"/>
              </a:spcAft>
              <a:buClr>
                <a:srgbClr val="0066B3"/>
              </a:buClr>
              <a:buSzTx/>
              <a:buFont typeface="System Font Regular"/>
              <a:buChar char="-"/>
              <a:tabLst/>
              <a:defRPr sz="1600">
                <a:solidFill>
                  <a:srgbClr val="565656"/>
                </a:solidFill>
              </a:defRPr>
            </a:lvl2pPr>
            <a:lvl3pPr marL="863600" indent="-203200">
              <a:lnSpc>
                <a:spcPct val="100000"/>
              </a:lnSpc>
              <a:spcBef>
                <a:spcPts val="600"/>
              </a:spcBef>
              <a:spcAft>
                <a:spcPts val="0"/>
              </a:spcAft>
              <a:buClr>
                <a:srgbClr val="0066B3"/>
              </a:buClr>
              <a:buFont typeface="Wingdings" pitchFamily="2" charset="2"/>
              <a:buChar char="§"/>
              <a:tabLst/>
              <a:defRPr sz="1400">
                <a:solidFill>
                  <a:srgbClr val="565656"/>
                </a:solidFill>
              </a:defRPr>
            </a:lvl3pPr>
            <a:lvl4pPr marL="1258888" indent="-254000">
              <a:lnSpc>
                <a:spcPct val="100000"/>
              </a:lnSpc>
              <a:spcBef>
                <a:spcPts val="600"/>
              </a:spcBef>
              <a:spcAft>
                <a:spcPts val="0"/>
              </a:spcAft>
              <a:buClr>
                <a:srgbClr val="0066B3"/>
              </a:buClr>
              <a:buFont typeface="Courier New" panose="02070309020205020404" pitchFamily="49" charset="0"/>
              <a:buChar char="o"/>
              <a:tabLst/>
              <a:defRPr sz="1200">
                <a:solidFill>
                  <a:srgbClr val="565656"/>
                </a:solidFill>
              </a:defRPr>
            </a:lvl4pPr>
            <a:lvl5pPr marL="2057400" indent="-228600">
              <a:lnSpc>
                <a:spcPct val="150000"/>
              </a:lnSpc>
              <a:buClr>
                <a:srgbClr val="0066B3"/>
              </a:buClr>
              <a:buFont typeface="Wingdings" pitchFamily="2" charset="2"/>
              <a:buChar char="§"/>
              <a:defRPr sz="1200">
                <a:solidFill>
                  <a:srgbClr val="565656"/>
                </a:solidFill>
              </a:defRPr>
            </a:lvl5pPr>
          </a:lstStyle>
          <a:p>
            <a:pPr lvl="0"/>
            <a:r>
              <a:rPr lang="en-US"/>
              <a:t>Bullet One </a:t>
            </a:r>
          </a:p>
          <a:p>
            <a:pPr lvl="1"/>
            <a:r>
              <a:rPr lang="en-US"/>
              <a:t>Bullet Two </a:t>
            </a:r>
          </a:p>
          <a:p>
            <a:pPr lvl="2"/>
            <a:r>
              <a:rPr lang="en-US"/>
              <a:t>Bullet Three</a:t>
            </a:r>
          </a:p>
          <a:p>
            <a:pPr lvl="3"/>
            <a:r>
              <a:rPr lang="en-US"/>
              <a:t>Bullet Four</a:t>
            </a:r>
          </a:p>
        </p:txBody>
      </p:sp>
      <p:sp>
        <p:nvSpPr>
          <p:cNvPr id="22" name="Slide Number Placeholder 1">
            <a:extLst>
              <a:ext uri="{FF2B5EF4-FFF2-40B4-BE49-F238E27FC236}">
                <a16:creationId xmlns:a16="http://schemas.microsoft.com/office/drawing/2014/main" id="{ACD9FC0E-3F17-934B-BAD0-73262CAFDFE0}"/>
              </a:ext>
            </a:extLst>
          </p:cNvPr>
          <p:cNvSpPr txBox="1">
            <a:spLocks/>
          </p:cNvSpPr>
          <p:nvPr userDrawn="1"/>
        </p:nvSpPr>
        <p:spPr>
          <a:xfrm>
            <a:off x="314099"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spTree>
    <p:extLst>
      <p:ext uri="{BB962C8B-B14F-4D97-AF65-F5344CB8AC3E}">
        <p14:creationId xmlns:p14="http://schemas.microsoft.com/office/powerpoint/2010/main" val="3429382900"/>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B Our Mission">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1FBB652-5EB1-BD4E-8FF3-31AF3DC3E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54" name="TextBox 53">
            <a:extLst>
              <a:ext uri="{FF2B5EF4-FFF2-40B4-BE49-F238E27FC236}">
                <a16:creationId xmlns:a16="http://schemas.microsoft.com/office/drawing/2014/main" id="{A4C1EE97-7195-2A4D-B974-5EE683521544}"/>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grpSp>
        <p:nvGrpSpPr>
          <p:cNvPr id="24" name="Group 23">
            <a:extLst>
              <a:ext uri="{FF2B5EF4-FFF2-40B4-BE49-F238E27FC236}">
                <a16:creationId xmlns:a16="http://schemas.microsoft.com/office/drawing/2014/main" id="{10429523-1188-864B-B378-3436C7DD45F0}"/>
              </a:ext>
            </a:extLst>
          </p:cNvPr>
          <p:cNvGrpSpPr/>
          <p:nvPr userDrawn="1"/>
        </p:nvGrpSpPr>
        <p:grpSpPr>
          <a:xfrm>
            <a:off x="-1365877" y="-52298"/>
            <a:ext cx="1278745" cy="6958488"/>
            <a:chOff x="-1363809" y="-50244"/>
            <a:chExt cx="1278745" cy="6958488"/>
          </a:xfrm>
        </p:grpSpPr>
        <p:sp>
          <p:nvSpPr>
            <p:cNvPr id="25" name="TextBox 24">
              <a:extLst>
                <a:ext uri="{FF2B5EF4-FFF2-40B4-BE49-F238E27FC236}">
                  <a16:creationId xmlns:a16="http://schemas.microsoft.com/office/drawing/2014/main" id="{C065FB0B-9335-7744-8B24-8DC1C271BC7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26" name="Group 25">
              <a:extLst>
                <a:ext uri="{FF2B5EF4-FFF2-40B4-BE49-F238E27FC236}">
                  <a16:creationId xmlns:a16="http://schemas.microsoft.com/office/drawing/2014/main" id="{E1E14BA5-E6F6-D341-8573-F9DED8F44A9C}"/>
                </a:ext>
              </a:extLst>
            </p:cNvPr>
            <p:cNvGrpSpPr/>
            <p:nvPr userDrawn="1"/>
          </p:nvGrpSpPr>
          <p:grpSpPr>
            <a:xfrm>
              <a:off x="-1363809" y="-50244"/>
              <a:ext cx="1278745" cy="6958488"/>
              <a:chOff x="-1363809" y="-50244"/>
              <a:chExt cx="1278745" cy="6958488"/>
            </a:xfrm>
          </p:grpSpPr>
          <p:grpSp>
            <p:nvGrpSpPr>
              <p:cNvPr id="27" name="Group 26">
                <a:extLst>
                  <a:ext uri="{FF2B5EF4-FFF2-40B4-BE49-F238E27FC236}">
                    <a16:creationId xmlns:a16="http://schemas.microsoft.com/office/drawing/2014/main" id="{A5FB106B-31D5-844B-84CF-C4FE20080F71}"/>
                  </a:ext>
                </a:extLst>
              </p:cNvPr>
              <p:cNvGrpSpPr/>
              <p:nvPr userDrawn="1"/>
            </p:nvGrpSpPr>
            <p:grpSpPr>
              <a:xfrm>
                <a:off x="-1363809" y="-50244"/>
                <a:ext cx="1278745" cy="6958488"/>
                <a:chOff x="-1363809" y="-52298"/>
                <a:chExt cx="1278745" cy="6958488"/>
              </a:xfrm>
            </p:grpSpPr>
            <p:sp>
              <p:nvSpPr>
                <p:cNvPr id="29" name="Rectangle 28">
                  <a:extLst>
                    <a:ext uri="{FF2B5EF4-FFF2-40B4-BE49-F238E27FC236}">
                      <a16:creationId xmlns:a16="http://schemas.microsoft.com/office/drawing/2014/main" id="{A3A7A23C-BC0F-9B4A-BC39-200824161A3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BD00DF43-3481-434F-A4BC-5C07876AC49D}"/>
                    </a:ext>
                  </a:extLst>
                </p:cNvPr>
                <p:cNvGrpSpPr/>
                <p:nvPr userDrawn="1"/>
              </p:nvGrpSpPr>
              <p:grpSpPr>
                <a:xfrm>
                  <a:off x="-1278745" y="0"/>
                  <a:ext cx="1127876" cy="6858000"/>
                  <a:chOff x="-1428750" y="0"/>
                  <a:chExt cx="1277881" cy="6858000"/>
                </a:xfrm>
              </p:grpSpPr>
              <p:sp>
                <p:nvSpPr>
                  <p:cNvPr id="31" name="TextBox 31">
                    <a:extLst>
                      <a:ext uri="{FF2B5EF4-FFF2-40B4-BE49-F238E27FC236}">
                        <a16:creationId xmlns:a16="http://schemas.microsoft.com/office/drawing/2014/main" id="{EE9BA7FB-3F3B-C04E-BB6F-3DD67FA27FC4}"/>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2" name="TextBox 32">
                    <a:extLst>
                      <a:ext uri="{FF2B5EF4-FFF2-40B4-BE49-F238E27FC236}">
                        <a16:creationId xmlns:a16="http://schemas.microsoft.com/office/drawing/2014/main" id="{15947C62-7CA9-5941-9B01-F274D4A7E9A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3" name="TextBox 34">
                    <a:extLst>
                      <a:ext uri="{FF2B5EF4-FFF2-40B4-BE49-F238E27FC236}">
                        <a16:creationId xmlns:a16="http://schemas.microsoft.com/office/drawing/2014/main" id="{8B3A813A-DF9C-3949-9B15-CE1FC0A91411}"/>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4" name="TextBox 36">
                    <a:extLst>
                      <a:ext uri="{FF2B5EF4-FFF2-40B4-BE49-F238E27FC236}">
                        <a16:creationId xmlns:a16="http://schemas.microsoft.com/office/drawing/2014/main" id="{6A9ECE37-7606-C844-8FB8-CB92CE0421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5" name="TextBox 34">
                    <a:extLst>
                      <a:ext uri="{FF2B5EF4-FFF2-40B4-BE49-F238E27FC236}">
                        <a16:creationId xmlns:a16="http://schemas.microsoft.com/office/drawing/2014/main" id="{AEAAE0FA-C92B-5C47-9080-3053FD3865E6}"/>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6" name="TextBox 35">
                    <a:extLst>
                      <a:ext uri="{FF2B5EF4-FFF2-40B4-BE49-F238E27FC236}">
                        <a16:creationId xmlns:a16="http://schemas.microsoft.com/office/drawing/2014/main" id="{1DE87F8E-B8A7-6C48-B5DB-F2AB342C8991}"/>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7" name="TextBox 36">
                    <a:extLst>
                      <a:ext uri="{FF2B5EF4-FFF2-40B4-BE49-F238E27FC236}">
                        <a16:creationId xmlns:a16="http://schemas.microsoft.com/office/drawing/2014/main" id="{AC6FA149-FC3A-C143-A8B5-743E21E662A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8" name="TextBox 36">
                <a:extLst>
                  <a:ext uri="{FF2B5EF4-FFF2-40B4-BE49-F238E27FC236}">
                    <a16:creationId xmlns:a16="http://schemas.microsoft.com/office/drawing/2014/main" id="{52012E1D-7996-D54E-9F1D-9379B34214C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23" name="Picture 4" descr="Logo&#10;&#10;Description automatically generated">
            <a:extLst>
              <a:ext uri="{FF2B5EF4-FFF2-40B4-BE49-F238E27FC236}">
                <a16:creationId xmlns:a16="http://schemas.microsoft.com/office/drawing/2014/main" id="{44455669-50D0-5546-8320-B2669CFF3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pic>
        <p:nvPicPr>
          <p:cNvPr id="20" name="Picture 2">
            <a:extLst>
              <a:ext uri="{FF2B5EF4-FFF2-40B4-BE49-F238E27FC236}">
                <a16:creationId xmlns:a16="http://schemas.microsoft.com/office/drawing/2014/main" id="{CC3632D2-F31B-F14F-95DF-340B7DB94CE7}"/>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517089" y="1401764"/>
            <a:ext cx="5024617" cy="5068887"/>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B4844853-0C1E-4645-83CA-65E1C7F9786F}"/>
              </a:ext>
            </a:extLst>
          </p:cNvPr>
          <p:cNvSpPr txBox="1">
            <a:spLocks/>
          </p:cNvSpPr>
          <p:nvPr userDrawn="1"/>
        </p:nvSpPr>
        <p:spPr>
          <a:xfrm>
            <a:off x="314480" y="156161"/>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pPr>
              <a:spcAft>
                <a:spcPts val="400"/>
              </a:spcAft>
            </a:pPr>
            <a:r>
              <a:rPr lang="en-US"/>
              <a:t>Our Mission</a:t>
            </a:r>
          </a:p>
        </p:txBody>
      </p:sp>
      <p:sp>
        <p:nvSpPr>
          <p:cNvPr id="41" name="TextBox 40">
            <a:extLst>
              <a:ext uri="{FF2B5EF4-FFF2-40B4-BE49-F238E27FC236}">
                <a16:creationId xmlns:a16="http://schemas.microsoft.com/office/drawing/2014/main" id="{6E12A74F-BC7F-9B48-8705-A766C6D6F46E}"/>
              </a:ext>
            </a:extLst>
          </p:cNvPr>
          <p:cNvSpPr txBox="1"/>
          <p:nvPr userDrawn="1"/>
        </p:nvSpPr>
        <p:spPr>
          <a:xfrm>
            <a:off x="337251" y="2493409"/>
            <a:ext cx="7859398"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i="0" u="none" strike="noStrike">
                <a:solidFill>
                  <a:schemeClr val="accent6"/>
                </a:solidFill>
                <a:effectLst/>
              </a:rPr>
              <a:t>We use consumer </a:t>
            </a:r>
            <a:r>
              <a:rPr lang="en-US" sz="1400" b="1" i="0" u="none" strike="noStrike">
                <a:solidFill>
                  <a:schemeClr val="accent6"/>
                </a:solidFill>
                <a:effectLst/>
              </a:rPr>
              <a:t>insights</a:t>
            </a:r>
            <a:r>
              <a:rPr lang="en-US" sz="1400" b="0" i="0" u="none" strike="noStrike">
                <a:solidFill>
                  <a:schemeClr val="accent6"/>
                </a:solidFill>
                <a:effectLst/>
              </a:rPr>
              <a:t> to fuel </a:t>
            </a:r>
            <a:r>
              <a:rPr lang="en-US" sz="1400" b="1" i="0" u="none" strike="noStrike">
                <a:solidFill>
                  <a:schemeClr val="accent6"/>
                </a:solidFill>
                <a:effectLst/>
              </a:rPr>
              <a:t>innovation</a:t>
            </a:r>
            <a:r>
              <a:rPr lang="en-US" sz="1400" b="0" i="0" u="none" strike="noStrike">
                <a:solidFill>
                  <a:schemeClr val="accent6"/>
                </a:solidFill>
                <a:effectLst/>
              </a:rPr>
              <a:t>. Our </a:t>
            </a:r>
            <a:r>
              <a:rPr lang="en-US" sz="1400" b="1" i="0" u="none" strike="noStrike">
                <a:solidFill>
                  <a:schemeClr val="accent6"/>
                </a:solidFill>
                <a:effectLst/>
              </a:rPr>
              <a:t>trusted</a:t>
            </a:r>
            <a:r>
              <a:rPr lang="en-US" sz="1400" b="0" i="0" u="none" strike="noStrike">
                <a:solidFill>
                  <a:schemeClr val="accent6"/>
                </a:solidFill>
                <a:effectLst/>
              </a:rPr>
              <a:t> </a:t>
            </a:r>
            <a:r>
              <a:rPr lang="en-US" sz="1400" b="1" i="0" u="none" strike="noStrike">
                <a:solidFill>
                  <a:schemeClr val="accent6"/>
                </a:solidFill>
                <a:effectLst/>
              </a:rPr>
              <a:t>brands</a:t>
            </a:r>
            <a:br>
              <a:rPr lang="en-US" sz="1400" b="0" i="0" u="none" strike="noStrike">
                <a:solidFill>
                  <a:schemeClr val="accent6"/>
                </a:solidFill>
                <a:effectLst/>
              </a:rPr>
            </a:br>
            <a:r>
              <a:rPr lang="en-US" sz="1400" b="0" i="0" u="none" strike="noStrike">
                <a:solidFill>
                  <a:schemeClr val="accent6"/>
                </a:solidFill>
                <a:effectLst/>
              </a:rPr>
              <a:t>provide the newest solutions to improve the way people live life at</a:t>
            </a:r>
            <a:br>
              <a:rPr lang="en-US" sz="1400" b="0" i="0" u="none" strike="noStrike">
                <a:solidFill>
                  <a:schemeClr val="accent6"/>
                </a:solidFill>
                <a:effectLst/>
              </a:rPr>
            </a:br>
            <a:r>
              <a:rPr lang="en-US" sz="1400" b="0" i="0" u="none" strike="noStrike">
                <a:solidFill>
                  <a:schemeClr val="accent6"/>
                </a:solidFill>
                <a:effectLst/>
              </a:rPr>
              <a:t>home, ultimately</a:t>
            </a:r>
            <a:r>
              <a:rPr lang="en-US" sz="1400" b="1" i="0" u="none" strike="noStrike">
                <a:solidFill>
                  <a:schemeClr val="accent6"/>
                </a:solidFill>
                <a:effectLst/>
              </a:rPr>
              <a:t> exciting consumers.</a:t>
            </a:r>
            <a:r>
              <a:rPr lang="en-US" sz="1400" b="0" i="0">
                <a:solidFill>
                  <a:schemeClr val="accent6"/>
                </a:solidFill>
                <a:effectLst/>
              </a:rPr>
              <a:t>​</a:t>
            </a:r>
            <a:br>
              <a:rPr lang="en-US" sz="1400" b="0" i="0">
                <a:solidFill>
                  <a:schemeClr val="accent6"/>
                </a:solidFill>
                <a:effectLst/>
              </a:rPr>
            </a:br>
            <a:br>
              <a:rPr lang="en-US" sz="1400" b="0" i="0">
                <a:solidFill>
                  <a:schemeClr val="accent6"/>
                </a:solidFill>
                <a:effectLst/>
              </a:rPr>
            </a:br>
            <a:r>
              <a:rPr lang="en-US" sz="1400" b="0" i="0" u="none" strike="noStrike">
                <a:solidFill>
                  <a:schemeClr val="accent6"/>
                </a:solidFill>
                <a:effectLst/>
              </a:rPr>
              <a:t>Because we are </a:t>
            </a:r>
            <a:r>
              <a:rPr lang="en-US" sz="1400" b="1" i="0" u="none" strike="noStrike">
                <a:solidFill>
                  <a:schemeClr val="accent6"/>
                </a:solidFill>
                <a:effectLst/>
              </a:rPr>
              <a:t>structured for growth and efficiency</a:t>
            </a:r>
            <a:r>
              <a:rPr lang="en-US" sz="1400" b="0" i="0" u="none" strike="noStrike">
                <a:solidFill>
                  <a:schemeClr val="accent6"/>
                </a:solidFill>
                <a:effectLst/>
              </a:rPr>
              <a:t>, we can</a:t>
            </a:r>
            <a:br>
              <a:rPr lang="en-US" sz="1400" b="0" i="0" u="none" strike="noStrike">
                <a:solidFill>
                  <a:schemeClr val="accent6"/>
                </a:solidFill>
                <a:effectLst/>
              </a:rPr>
            </a:br>
            <a:r>
              <a:rPr lang="en-US" sz="1400" b="0" i="0" u="none" strike="noStrike">
                <a:solidFill>
                  <a:schemeClr val="accent6"/>
                </a:solidFill>
                <a:effectLst/>
              </a:rPr>
              <a:t>serve more consumers, customers, and stakeholders around the</a:t>
            </a:r>
            <a:br>
              <a:rPr lang="en-US" sz="1400" b="0" i="0" u="none" strike="noStrike">
                <a:solidFill>
                  <a:schemeClr val="accent6"/>
                </a:solidFill>
                <a:effectLst/>
              </a:rPr>
            </a:br>
            <a:r>
              <a:rPr lang="en-US" sz="1400" b="0" i="0" u="none" strike="noStrike">
                <a:solidFill>
                  <a:schemeClr val="accent6"/>
                </a:solidFill>
                <a:effectLst/>
              </a:rPr>
              <a:t>world every year.</a:t>
            </a:r>
            <a:br>
              <a:rPr lang="en-US" sz="1400" b="0" i="0" u="none" strike="noStrike">
                <a:solidFill>
                  <a:schemeClr val="accent6"/>
                </a:solidFill>
                <a:effectLst/>
              </a:rPr>
            </a:br>
            <a:br>
              <a:rPr lang="en-US" sz="1400" b="0" i="0" u="none" strike="noStrike">
                <a:solidFill>
                  <a:schemeClr val="accent6"/>
                </a:solidFill>
                <a:effectLst/>
              </a:rPr>
            </a:br>
            <a:r>
              <a:rPr lang="en-US" sz="1400" b="0" i="0" u="none" strike="noStrike">
                <a:solidFill>
                  <a:schemeClr val="accent6"/>
                </a:solidFill>
                <a:effectLst/>
              </a:rPr>
              <a:t>We are led by our values of </a:t>
            </a:r>
            <a:r>
              <a:rPr lang="en-US" sz="1400" b="1" i="0" u="none" strike="noStrike">
                <a:solidFill>
                  <a:schemeClr val="accent6"/>
                </a:solidFill>
                <a:effectLst/>
              </a:rPr>
              <a:t>trust</a:t>
            </a:r>
            <a:r>
              <a:rPr lang="en-US" sz="1400" b="0" i="0" u="none" strike="noStrike">
                <a:solidFill>
                  <a:schemeClr val="accent6"/>
                </a:solidFill>
                <a:effectLst/>
              </a:rPr>
              <a:t>, </a:t>
            </a:r>
            <a:r>
              <a:rPr lang="en-US" sz="1400" b="1" i="0" u="none" strike="noStrike">
                <a:solidFill>
                  <a:schemeClr val="accent6"/>
                </a:solidFill>
                <a:effectLst/>
              </a:rPr>
              <a:t>accountability </a:t>
            </a:r>
            <a:r>
              <a:rPr lang="en-US" sz="1400" b="0" i="0" u="none" strike="noStrike">
                <a:solidFill>
                  <a:schemeClr val="accent6"/>
                </a:solidFill>
                <a:effectLst/>
              </a:rPr>
              <a:t>and </a:t>
            </a:r>
            <a:r>
              <a:rPr lang="en-US" sz="1400" b="1" i="0" u="none" strike="noStrike">
                <a:solidFill>
                  <a:schemeClr val="accent6"/>
                </a:solidFill>
                <a:effectLst/>
              </a:rPr>
              <a:t>collaboration</a:t>
            </a:r>
            <a:br>
              <a:rPr lang="en-US" sz="1400" b="0" i="0" u="none" strike="noStrike">
                <a:solidFill>
                  <a:schemeClr val="accent6"/>
                </a:solidFill>
                <a:effectLst/>
              </a:rPr>
            </a:br>
            <a:r>
              <a:rPr lang="en-US" sz="1400" b="0" i="0" u="none" strike="noStrike">
                <a:solidFill>
                  <a:schemeClr val="accent6"/>
                </a:solidFill>
                <a:effectLst/>
              </a:rPr>
              <a:t>to </a:t>
            </a:r>
            <a:r>
              <a:rPr lang="en-US" sz="1400" b="1" i="0" u="none" strike="noStrike">
                <a:solidFill>
                  <a:schemeClr val="accent6"/>
                </a:solidFill>
                <a:effectLst/>
              </a:rPr>
              <a:t>serve</a:t>
            </a:r>
            <a:r>
              <a:rPr lang="en-US" sz="1400" b="0" i="0" u="none" strike="noStrike">
                <a:solidFill>
                  <a:schemeClr val="accent6"/>
                </a:solidFill>
                <a:effectLst/>
              </a:rPr>
              <a:t> </a:t>
            </a:r>
            <a:r>
              <a:rPr lang="en-US" sz="1400" b="1" i="0" u="none" strike="noStrike">
                <a:solidFill>
                  <a:schemeClr val="accent6"/>
                </a:solidFill>
                <a:effectLst/>
              </a:rPr>
              <a:t>others</a:t>
            </a:r>
            <a:r>
              <a:rPr lang="en-US" sz="1400" b="0" i="0" u="none" strike="noStrike">
                <a:solidFill>
                  <a:schemeClr val="accent6"/>
                </a:solidFill>
                <a:effectLst/>
              </a:rPr>
              <a:t> through this common mission:</a:t>
            </a:r>
            <a:r>
              <a:rPr lang="en-US" sz="1400" b="0" i="0">
                <a:solidFill>
                  <a:schemeClr val="accent6"/>
                </a:solidFill>
                <a:effectLst/>
              </a:rPr>
              <a:t>​</a:t>
            </a:r>
            <a:br>
              <a:rPr lang="en-US" sz="1400" b="0" i="0">
                <a:solidFill>
                  <a:schemeClr val="accent6"/>
                </a:solidFill>
                <a:effectLst/>
              </a:rPr>
            </a:br>
            <a:br>
              <a:rPr lang="en-US" sz="1800" b="0" i="0">
                <a:solidFill>
                  <a:schemeClr val="accent6"/>
                </a:solidFill>
                <a:effectLst/>
              </a:rPr>
            </a:br>
            <a:r>
              <a:rPr lang="en-US" sz="1800" b="0" i="0" u="none" strike="noStrike" cap="all">
                <a:solidFill>
                  <a:schemeClr val="accent1"/>
                </a:solidFill>
                <a:effectLst/>
              </a:rPr>
              <a:t>WE MAKE LIVING BETTER AT HOME.</a:t>
            </a:r>
            <a:endParaRPr lang="en-US" sz="1800" b="0" i="0">
              <a:solidFill>
                <a:schemeClr val="accent1"/>
              </a:solidFill>
              <a:effectLst/>
            </a:endParaRPr>
          </a:p>
        </p:txBody>
      </p:sp>
      <p:sp>
        <p:nvSpPr>
          <p:cNvPr id="22" name="Slide Number Placeholder 1">
            <a:extLst>
              <a:ext uri="{FF2B5EF4-FFF2-40B4-BE49-F238E27FC236}">
                <a16:creationId xmlns:a16="http://schemas.microsoft.com/office/drawing/2014/main" id="{6B15E10F-ED3D-2440-A772-27A9E2F7CAE0}"/>
              </a:ext>
            </a:extLst>
          </p:cNvPr>
          <p:cNvSpPr txBox="1">
            <a:spLocks/>
          </p:cNvSpPr>
          <p:nvPr userDrawn="1"/>
        </p:nvSpPr>
        <p:spPr>
          <a:xfrm>
            <a:off x="314099"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spTree>
    <p:extLst>
      <p:ext uri="{BB962C8B-B14F-4D97-AF65-F5344CB8AC3E}">
        <p14:creationId xmlns:p14="http://schemas.microsoft.com/office/powerpoint/2010/main" val="2973557376"/>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B Growth Drivers">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6B89CED-E1BC-B140-B9D1-0488B60558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grpSp>
        <p:nvGrpSpPr>
          <p:cNvPr id="7" name="Group 6">
            <a:extLst>
              <a:ext uri="{FF2B5EF4-FFF2-40B4-BE49-F238E27FC236}">
                <a16:creationId xmlns:a16="http://schemas.microsoft.com/office/drawing/2014/main" id="{D8CB56DE-39FE-324A-A82B-522926746539}"/>
              </a:ext>
            </a:extLst>
          </p:cNvPr>
          <p:cNvGrpSpPr/>
          <p:nvPr userDrawn="1"/>
        </p:nvGrpSpPr>
        <p:grpSpPr>
          <a:xfrm>
            <a:off x="428906" y="1319211"/>
            <a:ext cx="2351927" cy="2541797"/>
            <a:chOff x="920022" y="1181945"/>
            <a:chExt cx="2351927" cy="2541797"/>
          </a:xfrm>
        </p:grpSpPr>
        <p:pic>
          <p:nvPicPr>
            <p:cNvPr id="39" name="Picture 38" descr="A picture containing text, person&#10;&#10;Description automatically generated">
              <a:extLst>
                <a:ext uri="{FF2B5EF4-FFF2-40B4-BE49-F238E27FC236}">
                  <a16:creationId xmlns:a16="http://schemas.microsoft.com/office/drawing/2014/main" id="{DDA22B08-4734-B641-918A-DB87E6E261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0106" y="1181945"/>
              <a:ext cx="1811759" cy="1811759"/>
            </a:xfrm>
            <a:prstGeom prst="rect">
              <a:avLst/>
            </a:prstGeom>
          </p:spPr>
        </p:pic>
        <p:sp>
          <p:nvSpPr>
            <p:cNvPr id="20" name="TextBox 19">
              <a:extLst>
                <a:ext uri="{FF2B5EF4-FFF2-40B4-BE49-F238E27FC236}">
                  <a16:creationId xmlns:a16="http://schemas.microsoft.com/office/drawing/2014/main" id="{EC8B5A3A-8E14-3A48-960D-500E4127BF4A}"/>
                </a:ext>
              </a:extLst>
            </p:cNvPr>
            <p:cNvSpPr txBox="1"/>
            <p:nvPr userDrawn="1"/>
          </p:nvSpPr>
          <p:spPr>
            <a:xfrm>
              <a:off x="920022" y="3077411"/>
              <a:ext cx="2351927" cy="646331"/>
            </a:xfrm>
            <a:prstGeom prst="rect">
              <a:avLst/>
            </a:prstGeom>
            <a:noFill/>
          </p:spPr>
          <p:txBody>
            <a:bodyPr wrap="none" rtlCol="0">
              <a:spAutoFit/>
            </a:bodyPr>
            <a:lstStyle/>
            <a:p>
              <a:pPr lvl="0" algn="ctr"/>
              <a:r>
                <a:rPr lang="en-US" sz="1800" b="1" i="0">
                  <a:solidFill>
                    <a:srgbClr val="0066B3"/>
                  </a:solidFill>
                  <a:latin typeface="Arial" panose="020B0604020202020204" pitchFamily="34" charset="0"/>
                  <a:cs typeface="Arial" panose="020B0604020202020204" pitchFamily="34" charset="0"/>
                </a:rPr>
                <a:t>Quickly Discover &amp; </a:t>
              </a:r>
              <a:br>
                <a:rPr lang="en-US" sz="1800" b="1" i="0">
                  <a:solidFill>
                    <a:srgbClr val="0066B3"/>
                  </a:solidFill>
                  <a:latin typeface="Arial" panose="020B0604020202020204" pitchFamily="34" charset="0"/>
                  <a:cs typeface="Arial" panose="020B0604020202020204" pitchFamily="34" charset="0"/>
                </a:rPr>
              </a:br>
              <a:r>
                <a:rPr lang="en-US" sz="1800" b="1" i="0">
                  <a:solidFill>
                    <a:srgbClr val="0066B3"/>
                  </a:solidFill>
                  <a:latin typeface="Arial" panose="020B0604020202020204" pitchFamily="34" charset="0"/>
                  <a:cs typeface="Arial" panose="020B0604020202020204" pitchFamily="34" charset="0"/>
                </a:rPr>
                <a:t>Convert Insights</a:t>
              </a:r>
            </a:p>
          </p:txBody>
        </p:sp>
      </p:grpSp>
      <p:grpSp>
        <p:nvGrpSpPr>
          <p:cNvPr id="9" name="Group 8">
            <a:extLst>
              <a:ext uri="{FF2B5EF4-FFF2-40B4-BE49-F238E27FC236}">
                <a16:creationId xmlns:a16="http://schemas.microsoft.com/office/drawing/2014/main" id="{73ECE78D-A70D-3C4A-9218-AEF315A41BE4}"/>
              </a:ext>
            </a:extLst>
          </p:cNvPr>
          <p:cNvGrpSpPr/>
          <p:nvPr userDrawn="1"/>
        </p:nvGrpSpPr>
        <p:grpSpPr>
          <a:xfrm>
            <a:off x="3631754" y="1319211"/>
            <a:ext cx="1813721" cy="2541797"/>
            <a:chOff x="3793124" y="1181945"/>
            <a:chExt cx="1813721" cy="2541797"/>
          </a:xfrm>
        </p:grpSpPr>
        <p:pic>
          <p:nvPicPr>
            <p:cNvPr id="41" name="Picture 40" descr="A picture containing person&#10;&#10;Description automatically generated">
              <a:extLst>
                <a:ext uri="{FF2B5EF4-FFF2-40B4-BE49-F238E27FC236}">
                  <a16:creationId xmlns:a16="http://schemas.microsoft.com/office/drawing/2014/main" id="{487D7C0C-75BD-3B49-8221-EB8FAD494F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93124" y="1181945"/>
              <a:ext cx="1813721" cy="1813721"/>
            </a:xfrm>
            <a:prstGeom prst="rect">
              <a:avLst/>
            </a:prstGeom>
          </p:spPr>
        </p:pic>
        <p:sp>
          <p:nvSpPr>
            <p:cNvPr id="22" name="TextBox 21">
              <a:extLst>
                <a:ext uri="{FF2B5EF4-FFF2-40B4-BE49-F238E27FC236}">
                  <a16:creationId xmlns:a16="http://schemas.microsoft.com/office/drawing/2014/main" id="{77AEF369-50D8-4E4F-85C0-D73D2329D426}"/>
                </a:ext>
              </a:extLst>
            </p:cNvPr>
            <p:cNvSpPr txBox="1"/>
            <p:nvPr userDrawn="1"/>
          </p:nvSpPr>
          <p:spPr>
            <a:xfrm>
              <a:off x="4024158" y="3077411"/>
              <a:ext cx="1351652" cy="646331"/>
            </a:xfrm>
            <a:prstGeom prst="rect">
              <a:avLst/>
            </a:prstGeom>
            <a:noFill/>
          </p:spPr>
          <p:txBody>
            <a:bodyPr wrap="none" rtlCol="0">
              <a:spAutoFit/>
            </a:bodyPr>
            <a:lstStyle/>
            <a:p>
              <a:pPr lvl="0" algn="ctr"/>
              <a:r>
                <a:rPr lang="en-US" sz="1800" b="1" i="0">
                  <a:solidFill>
                    <a:srgbClr val="0066B3"/>
                  </a:solidFill>
                  <a:latin typeface="Arial" panose="020B0604020202020204" pitchFamily="34" charset="0"/>
                  <a:cs typeface="Arial" panose="020B0604020202020204" pitchFamily="34" charset="0"/>
                </a:rPr>
                <a:t>Fund</a:t>
              </a:r>
              <a:br>
                <a:rPr lang="en-US" sz="1800" b="1" i="0">
                  <a:solidFill>
                    <a:srgbClr val="0066B3"/>
                  </a:solidFill>
                  <a:latin typeface="Arial" panose="020B0604020202020204" pitchFamily="34" charset="0"/>
                  <a:cs typeface="Arial" panose="020B0604020202020204" pitchFamily="34" charset="0"/>
                </a:rPr>
              </a:br>
              <a:r>
                <a:rPr lang="en-US" sz="1800" b="1" i="0">
                  <a:solidFill>
                    <a:srgbClr val="0066B3"/>
                  </a:solidFill>
                  <a:latin typeface="Arial" panose="020B0604020202020204" pitchFamily="34" charset="0"/>
                  <a:cs typeface="Arial" panose="020B0604020202020204" pitchFamily="34" charset="0"/>
                </a:rPr>
                <a:t>Innovation</a:t>
              </a:r>
            </a:p>
          </p:txBody>
        </p:sp>
      </p:grpSp>
      <p:grpSp>
        <p:nvGrpSpPr>
          <p:cNvPr id="8" name="Group 7">
            <a:extLst>
              <a:ext uri="{FF2B5EF4-FFF2-40B4-BE49-F238E27FC236}">
                <a16:creationId xmlns:a16="http://schemas.microsoft.com/office/drawing/2014/main" id="{B5CE5804-EDDB-8747-B1E1-F0F26BE2C531}"/>
              </a:ext>
            </a:extLst>
          </p:cNvPr>
          <p:cNvGrpSpPr/>
          <p:nvPr userDrawn="1"/>
        </p:nvGrpSpPr>
        <p:grpSpPr>
          <a:xfrm>
            <a:off x="6771930" y="1319211"/>
            <a:ext cx="2108334" cy="2541797"/>
            <a:chOff x="6406158" y="1181945"/>
            <a:chExt cx="2108334" cy="2541797"/>
          </a:xfrm>
        </p:grpSpPr>
        <p:pic>
          <p:nvPicPr>
            <p:cNvPr id="40" name="Picture 39" descr="A person and person looking at a computer screen&#10;&#10;Description automatically generated with medium confidence">
              <a:extLst>
                <a:ext uri="{FF2B5EF4-FFF2-40B4-BE49-F238E27FC236}">
                  <a16:creationId xmlns:a16="http://schemas.microsoft.com/office/drawing/2014/main" id="{3FD2F3B1-A6E2-D345-B5EE-2F03EEEE06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54446" y="1181945"/>
              <a:ext cx="1811759" cy="1811759"/>
            </a:xfrm>
            <a:prstGeom prst="rect">
              <a:avLst/>
            </a:prstGeom>
          </p:spPr>
        </p:pic>
        <p:sp>
          <p:nvSpPr>
            <p:cNvPr id="25" name="TextBox 24">
              <a:extLst>
                <a:ext uri="{FF2B5EF4-FFF2-40B4-BE49-F238E27FC236}">
                  <a16:creationId xmlns:a16="http://schemas.microsoft.com/office/drawing/2014/main" id="{5EF6380F-9BB1-1D4E-8EAC-2556E6F2BA94}"/>
                </a:ext>
              </a:extLst>
            </p:cNvPr>
            <p:cNvSpPr txBox="1"/>
            <p:nvPr userDrawn="1"/>
          </p:nvSpPr>
          <p:spPr>
            <a:xfrm>
              <a:off x="6406158" y="3077411"/>
              <a:ext cx="2108334" cy="646331"/>
            </a:xfrm>
            <a:prstGeom prst="rect">
              <a:avLst/>
            </a:prstGeom>
            <a:noFill/>
          </p:spPr>
          <p:txBody>
            <a:bodyPr wrap="none" rtlCol="0">
              <a:spAutoFit/>
            </a:bodyPr>
            <a:lstStyle/>
            <a:p>
              <a:pPr lvl="0" algn="ctr"/>
              <a:r>
                <a:rPr lang="en-US" sz="1800" b="1" i="0">
                  <a:solidFill>
                    <a:srgbClr val="0066B3"/>
                  </a:solidFill>
                  <a:latin typeface="Arial" panose="020B0604020202020204" pitchFamily="34" charset="0"/>
                  <a:cs typeface="Arial" panose="020B0604020202020204" pitchFamily="34" charset="0"/>
                </a:rPr>
                <a:t>Grow our Trusted</a:t>
              </a:r>
              <a:br>
                <a:rPr lang="en-US" sz="1800" b="1" i="0">
                  <a:solidFill>
                    <a:srgbClr val="0066B3"/>
                  </a:solidFill>
                  <a:latin typeface="Arial" panose="020B0604020202020204" pitchFamily="34" charset="0"/>
                  <a:cs typeface="Arial" panose="020B0604020202020204" pitchFamily="34" charset="0"/>
                </a:rPr>
              </a:br>
              <a:r>
                <a:rPr lang="en-US" sz="1800" b="1" i="0">
                  <a:solidFill>
                    <a:srgbClr val="0066B3"/>
                  </a:solidFill>
                  <a:latin typeface="Arial" panose="020B0604020202020204" pitchFamily="34" charset="0"/>
                  <a:cs typeface="Arial" panose="020B0604020202020204" pitchFamily="34" charset="0"/>
                </a:rPr>
                <a:t>Brands</a:t>
              </a:r>
            </a:p>
          </p:txBody>
        </p:sp>
      </p:grpSp>
      <p:grpSp>
        <p:nvGrpSpPr>
          <p:cNvPr id="5" name="Group 4">
            <a:extLst>
              <a:ext uri="{FF2B5EF4-FFF2-40B4-BE49-F238E27FC236}">
                <a16:creationId xmlns:a16="http://schemas.microsoft.com/office/drawing/2014/main" id="{38CFF794-FA70-284A-BB84-23526AC2FDE3}"/>
              </a:ext>
            </a:extLst>
          </p:cNvPr>
          <p:cNvGrpSpPr/>
          <p:nvPr userDrawn="1"/>
        </p:nvGrpSpPr>
        <p:grpSpPr>
          <a:xfrm>
            <a:off x="9887534" y="1319211"/>
            <a:ext cx="1808205" cy="2541797"/>
            <a:chOff x="9157350" y="1181945"/>
            <a:chExt cx="1808205" cy="2541797"/>
          </a:xfrm>
        </p:grpSpPr>
        <p:pic>
          <p:nvPicPr>
            <p:cNvPr id="34" name="Picture 33" descr="A person and person smiling at a computer&#10;&#10;Description automatically generated with low confidence">
              <a:extLst>
                <a:ext uri="{FF2B5EF4-FFF2-40B4-BE49-F238E27FC236}">
                  <a16:creationId xmlns:a16="http://schemas.microsoft.com/office/drawing/2014/main" id="{F4E52854-6851-8D4A-B077-579629BA14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57350" y="1181945"/>
              <a:ext cx="1808205" cy="1808205"/>
            </a:xfrm>
            <a:prstGeom prst="rect">
              <a:avLst/>
            </a:prstGeom>
          </p:spPr>
        </p:pic>
        <p:sp>
          <p:nvSpPr>
            <p:cNvPr id="28" name="TextBox 27">
              <a:extLst>
                <a:ext uri="{FF2B5EF4-FFF2-40B4-BE49-F238E27FC236}">
                  <a16:creationId xmlns:a16="http://schemas.microsoft.com/office/drawing/2014/main" id="{456D7ACF-4EDB-9B4F-AFD7-390816E56EF1}"/>
                </a:ext>
              </a:extLst>
            </p:cNvPr>
            <p:cNvSpPr txBox="1"/>
            <p:nvPr userDrawn="1"/>
          </p:nvSpPr>
          <p:spPr>
            <a:xfrm>
              <a:off x="9334330" y="3077411"/>
              <a:ext cx="1454244" cy="646331"/>
            </a:xfrm>
            <a:prstGeom prst="rect">
              <a:avLst/>
            </a:prstGeom>
            <a:noFill/>
          </p:spPr>
          <p:txBody>
            <a:bodyPr wrap="none" rtlCol="0">
              <a:spAutoFit/>
            </a:bodyPr>
            <a:lstStyle/>
            <a:p>
              <a:pPr lvl="0" algn="ctr"/>
              <a:r>
                <a:rPr lang="en-US" sz="1800" b="1" i="0">
                  <a:solidFill>
                    <a:srgbClr val="0066B3"/>
                  </a:solidFill>
                  <a:latin typeface="Arial" panose="020B0604020202020204" pitchFamily="34" charset="0"/>
                  <a:cs typeface="Arial" panose="020B0604020202020204" pitchFamily="34" charset="0"/>
                </a:rPr>
                <a:t>Excite</a:t>
              </a:r>
              <a:br>
                <a:rPr lang="en-US" sz="1800" b="1" i="0">
                  <a:solidFill>
                    <a:srgbClr val="0066B3"/>
                  </a:solidFill>
                  <a:latin typeface="Arial" panose="020B0604020202020204" pitchFamily="34" charset="0"/>
                  <a:cs typeface="Arial" panose="020B0604020202020204" pitchFamily="34" charset="0"/>
                </a:rPr>
              </a:br>
              <a:r>
                <a:rPr lang="en-US" sz="1800" b="1" i="0">
                  <a:solidFill>
                    <a:srgbClr val="0066B3"/>
                  </a:solidFill>
                  <a:latin typeface="Arial" panose="020B0604020202020204" pitchFamily="34" charset="0"/>
                  <a:cs typeface="Arial" panose="020B0604020202020204" pitchFamily="34" charset="0"/>
                </a:rPr>
                <a:t>Consumers</a:t>
              </a:r>
            </a:p>
          </p:txBody>
        </p:sp>
      </p:grpSp>
      <p:sp>
        <p:nvSpPr>
          <p:cNvPr id="35" name="Title 1">
            <a:extLst>
              <a:ext uri="{FF2B5EF4-FFF2-40B4-BE49-F238E27FC236}">
                <a16:creationId xmlns:a16="http://schemas.microsoft.com/office/drawing/2014/main" id="{8EF140B3-0184-EF4B-9D6D-3A1F75AD5E64}"/>
              </a:ext>
            </a:extLst>
          </p:cNvPr>
          <p:cNvSpPr txBox="1">
            <a:spLocks/>
          </p:cNvSpPr>
          <p:nvPr userDrawn="1"/>
        </p:nvSpPr>
        <p:spPr>
          <a:xfrm>
            <a:off x="314480" y="141573"/>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r>
              <a:rPr lang="en-US"/>
              <a:t>Our Growth Drivers</a:t>
            </a:r>
          </a:p>
        </p:txBody>
      </p:sp>
      <p:sp>
        <p:nvSpPr>
          <p:cNvPr id="48" name="TextBox 47">
            <a:extLst>
              <a:ext uri="{FF2B5EF4-FFF2-40B4-BE49-F238E27FC236}">
                <a16:creationId xmlns:a16="http://schemas.microsoft.com/office/drawing/2014/main" id="{60E3AAE8-291B-D141-AAB7-01B1856AEB0A}"/>
              </a:ext>
            </a:extLst>
          </p:cNvPr>
          <p:cNvSpPr txBox="1"/>
          <p:nvPr userDrawn="1"/>
        </p:nvSpPr>
        <p:spPr>
          <a:xfrm rot="16200000">
            <a:off x="9177807" y="3102754"/>
            <a:ext cx="6851834" cy="646331"/>
          </a:xfrm>
          <a:prstGeom prst="rect">
            <a:avLst/>
          </a:prstGeom>
          <a:solidFill>
            <a:srgbClr val="00C0F3"/>
          </a:solidFill>
        </p:spPr>
        <p:txBody>
          <a:bodyPr wrap="square" rtlCol="0">
            <a:spAutoFit/>
          </a:bodyPr>
          <a:lstStyle/>
          <a:p>
            <a:pPr algn="ctr"/>
            <a:r>
              <a:rPr lang="en-US" sz="3600" b="1" spc="600">
                <a:solidFill>
                  <a:srgbClr val="565656"/>
                </a:solidFill>
                <a:latin typeface="Arial" panose="020B0604020202020204" pitchFamily="34" charset="0"/>
                <a:cs typeface="Arial" panose="020B0604020202020204" pitchFamily="34" charset="0"/>
              </a:rPr>
              <a:t>DO NOT ALTER</a:t>
            </a:r>
          </a:p>
        </p:txBody>
      </p:sp>
      <p:grpSp>
        <p:nvGrpSpPr>
          <p:cNvPr id="49" name="Group 48">
            <a:extLst>
              <a:ext uri="{FF2B5EF4-FFF2-40B4-BE49-F238E27FC236}">
                <a16:creationId xmlns:a16="http://schemas.microsoft.com/office/drawing/2014/main" id="{8A177702-F3C8-224C-B0BC-61E4C9530F9C}"/>
              </a:ext>
            </a:extLst>
          </p:cNvPr>
          <p:cNvGrpSpPr/>
          <p:nvPr userDrawn="1"/>
        </p:nvGrpSpPr>
        <p:grpSpPr>
          <a:xfrm>
            <a:off x="-1365877" y="-52298"/>
            <a:ext cx="1278745" cy="6958488"/>
            <a:chOff x="-1363809" y="-50244"/>
            <a:chExt cx="1278745" cy="6958488"/>
          </a:xfrm>
        </p:grpSpPr>
        <p:sp>
          <p:nvSpPr>
            <p:cNvPr id="50" name="TextBox 49">
              <a:extLst>
                <a:ext uri="{FF2B5EF4-FFF2-40B4-BE49-F238E27FC236}">
                  <a16:creationId xmlns:a16="http://schemas.microsoft.com/office/drawing/2014/main" id="{62AE083B-CDED-1E45-BBC0-D138B7A43ED2}"/>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1" name="Group 50">
              <a:extLst>
                <a:ext uri="{FF2B5EF4-FFF2-40B4-BE49-F238E27FC236}">
                  <a16:creationId xmlns:a16="http://schemas.microsoft.com/office/drawing/2014/main" id="{4C59BDFE-BA5E-C54C-845D-69D62B489FE5}"/>
                </a:ext>
              </a:extLst>
            </p:cNvPr>
            <p:cNvGrpSpPr/>
            <p:nvPr userDrawn="1"/>
          </p:nvGrpSpPr>
          <p:grpSpPr>
            <a:xfrm>
              <a:off x="-1363809" y="-50244"/>
              <a:ext cx="1278745" cy="6958488"/>
              <a:chOff x="-1363809" y="-50244"/>
              <a:chExt cx="1278745" cy="6958488"/>
            </a:xfrm>
          </p:grpSpPr>
          <p:grpSp>
            <p:nvGrpSpPr>
              <p:cNvPr id="52" name="Group 51">
                <a:extLst>
                  <a:ext uri="{FF2B5EF4-FFF2-40B4-BE49-F238E27FC236}">
                    <a16:creationId xmlns:a16="http://schemas.microsoft.com/office/drawing/2014/main" id="{41CCFD1F-3785-D842-9C5F-25DE0DF72BC8}"/>
                  </a:ext>
                </a:extLst>
              </p:cNvPr>
              <p:cNvGrpSpPr/>
              <p:nvPr userDrawn="1"/>
            </p:nvGrpSpPr>
            <p:grpSpPr>
              <a:xfrm>
                <a:off x="-1363809" y="-50244"/>
                <a:ext cx="1278745" cy="6958488"/>
                <a:chOff x="-1363809" y="-52298"/>
                <a:chExt cx="1278745" cy="6958488"/>
              </a:xfrm>
            </p:grpSpPr>
            <p:sp>
              <p:nvSpPr>
                <p:cNvPr id="55" name="Rectangle 54">
                  <a:extLst>
                    <a:ext uri="{FF2B5EF4-FFF2-40B4-BE49-F238E27FC236}">
                      <a16:creationId xmlns:a16="http://schemas.microsoft.com/office/drawing/2014/main" id="{7AE87070-43CF-A24B-886B-83267F067E6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6" name="Group 55">
                  <a:extLst>
                    <a:ext uri="{FF2B5EF4-FFF2-40B4-BE49-F238E27FC236}">
                      <a16:creationId xmlns:a16="http://schemas.microsoft.com/office/drawing/2014/main" id="{B798C16E-EE5D-4A4B-9A94-CA5751807E0B}"/>
                    </a:ext>
                  </a:extLst>
                </p:cNvPr>
                <p:cNvGrpSpPr/>
                <p:nvPr userDrawn="1"/>
              </p:nvGrpSpPr>
              <p:grpSpPr>
                <a:xfrm>
                  <a:off x="-1278745" y="0"/>
                  <a:ext cx="1127876" cy="6858000"/>
                  <a:chOff x="-1428750" y="0"/>
                  <a:chExt cx="1277881" cy="6858000"/>
                </a:xfrm>
              </p:grpSpPr>
              <p:sp>
                <p:nvSpPr>
                  <p:cNvPr id="57" name="TextBox 31">
                    <a:extLst>
                      <a:ext uri="{FF2B5EF4-FFF2-40B4-BE49-F238E27FC236}">
                        <a16:creationId xmlns:a16="http://schemas.microsoft.com/office/drawing/2014/main" id="{C66E62AE-9A79-2A46-901A-F4DE201F5A53}"/>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58" name="TextBox 32">
                    <a:extLst>
                      <a:ext uri="{FF2B5EF4-FFF2-40B4-BE49-F238E27FC236}">
                        <a16:creationId xmlns:a16="http://schemas.microsoft.com/office/drawing/2014/main" id="{86D38F41-CA26-0047-A9FE-1169DABE9E07}"/>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59" name="TextBox 34">
                    <a:extLst>
                      <a:ext uri="{FF2B5EF4-FFF2-40B4-BE49-F238E27FC236}">
                        <a16:creationId xmlns:a16="http://schemas.microsoft.com/office/drawing/2014/main" id="{D9D83401-D08C-824D-ADF5-3330FBADAB0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60" name="TextBox 36">
                    <a:extLst>
                      <a:ext uri="{FF2B5EF4-FFF2-40B4-BE49-F238E27FC236}">
                        <a16:creationId xmlns:a16="http://schemas.microsoft.com/office/drawing/2014/main" id="{260E7C48-09ED-D046-A4E4-555F89DE8CB3}"/>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61" name="TextBox 60">
                    <a:extLst>
                      <a:ext uri="{FF2B5EF4-FFF2-40B4-BE49-F238E27FC236}">
                        <a16:creationId xmlns:a16="http://schemas.microsoft.com/office/drawing/2014/main" id="{57CB6C00-9EAC-2B46-9212-263FDAB41685}"/>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62" name="TextBox 61">
                    <a:extLst>
                      <a:ext uri="{FF2B5EF4-FFF2-40B4-BE49-F238E27FC236}">
                        <a16:creationId xmlns:a16="http://schemas.microsoft.com/office/drawing/2014/main" id="{D6B35D4E-AD12-8647-991F-7B4E9FEF9DDB}"/>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63" name="TextBox 62">
                    <a:extLst>
                      <a:ext uri="{FF2B5EF4-FFF2-40B4-BE49-F238E27FC236}">
                        <a16:creationId xmlns:a16="http://schemas.microsoft.com/office/drawing/2014/main" id="{9B05829C-C1E6-054A-9D4E-1D55629B4005}"/>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4" name="TextBox 36">
                <a:extLst>
                  <a:ext uri="{FF2B5EF4-FFF2-40B4-BE49-F238E27FC236}">
                    <a16:creationId xmlns:a16="http://schemas.microsoft.com/office/drawing/2014/main" id="{B4C619DF-9320-C44F-9B21-8B897DB8976A}"/>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72" name="Picture 71" descr="Graphical user interface&#10;&#10;Description automatically generated">
            <a:extLst>
              <a:ext uri="{FF2B5EF4-FFF2-40B4-BE49-F238E27FC236}">
                <a16:creationId xmlns:a16="http://schemas.microsoft.com/office/drawing/2014/main" id="{A80419B5-FD7B-C747-A39F-312DA487991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847712" y="3591560"/>
            <a:ext cx="6499076" cy="3266440"/>
          </a:xfrm>
          <a:prstGeom prst="rect">
            <a:avLst/>
          </a:prstGeom>
        </p:spPr>
      </p:pic>
      <p:sp>
        <p:nvSpPr>
          <p:cNvPr id="37" name="TextBox 36">
            <a:extLst>
              <a:ext uri="{FF2B5EF4-FFF2-40B4-BE49-F238E27FC236}">
                <a16:creationId xmlns:a16="http://schemas.microsoft.com/office/drawing/2014/main" id="{0AA88427-C4A0-8940-8DC4-DC6B7A89B68E}"/>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b="1"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b="1">
              <a:solidFill>
                <a:schemeClr val="bg1"/>
              </a:solidFill>
              <a:latin typeface="Arial" panose="020B0604020202020204" pitchFamily="34" charset="0"/>
              <a:cs typeface="Arial" panose="020B0604020202020204" pitchFamily="34" charset="0"/>
            </a:endParaRPr>
          </a:p>
          <a:p>
            <a:endParaRPr lang="en-US" sz="800" b="1">
              <a:solidFill>
                <a:schemeClr val="bg1"/>
              </a:solidFill>
            </a:endParaRPr>
          </a:p>
        </p:txBody>
      </p:sp>
      <p:pic>
        <p:nvPicPr>
          <p:cNvPr id="36" name="Picture 4" descr="Logo&#10;&#10;Description automatically generated">
            <a:extLst>
              <a:ext uri="{FF2B5EF4-FFF2-40B4-BE49-F238E27FC236}">
                <a16:creationId xmlns:a16="http://schemas.microsoft.com/office/drawing/2014/main" id="{2B16AE29-7958-C24A-BDB9-4D27E1FCD58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42" name="Slide Number Placeholder 1">
            <a:extLst>
              <a:ext uri="{FF2B5EF4-FFF2-40B4-BE49-F238E27FC236}">
                <a16:creationId xmlns:a16="http://schemas.microsoft.com/office/drawing/2014/main" id="{7E55DE08-501A-2A43-A5CA-B34D7B1E19CE}"/>
              </a:ext>
            </a:extLst>
          </p:cNvPr>
          <p:cNvSpPr txBox="1">
            <a:spLocks/>
          </p:cNvSpPr>
          <p:nvPr userDrawn="1"/>
        </p:nvSpPr>
        <p:spPr>
          <a:xfrm>
            <a:off x="314099"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spTree>
    <p:extLst>
      <p:ext uri="{BB962C8B-B14F-4D97-AF65-F5344CB8AC3E}">
        <p14:creationId xmlns:p14="http://schemas.microsoft.com/office/powerpoint/2010/main" val="1678111963"/>
      </p:ext>
    </p:extLst>
  </p:cSld>
  <p:clrMapOvr>
    <a:masterClrMapping/>
  </p:clrMapOvr>
  <p:extLst>
    <p:ext uri="{DCECCB84-F9BA-43D5-87BE-67443E8EF086}">
      <p15:sldGuideLst xmlns:p15="http://schemas.microsoft.com/office/powerpoint/2012/main">
        <p15:guide id="1" orient="horz" pos="4224">
          <p15:clr>
            <a:srgbClr val="FBAE40"/>
          </p15:clr>
        </p15:guide>
        <p15:guide id="2" pos="2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B Our Values">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87FA12B-09DD-0849-B0A1-870523987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349" b="4349"/>
          <a:stretch/>
        </p:blipFill>
        <p:spPr>
          <a:xfrm>
            <a:off x="1059900" y="999747"/>
            <a:ext cx="6353851" cy="2776185"/>
          </a:xfrm>
          <a:prstGeom prst="rect">
            <a:avLst/>
          </a:prstGeom>
        </p:spPr>
      </p:pic>
      <p:pic>
        <p:nvPicPr>
          <p:cNvPr id="51" name="Picture 50">
            <a:extLst>
              <a:ext uri="{FF2B5EF4-FFF2-40B4-BE49-F238E27FC236}">
                <a16:creationId xmlns:a16="http://schemas.microsoft.com/office/drawing/2014/main" id="{41D78C1A-766B-4346-B295-326A6E324A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48" name="TextBox 47">
            <a:extLst>
              <a:ext uri="{FF2B5EF4-FFF2-40B4-BE49-F238E27FC236}">
                <a16:creationId xmlns:a16="http://schemas.microsoft.com/office/drawing/2014/main" id="{F80A2AB3-D8D6-F24B-9D99-314D561465E0}"/>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b="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b="0">
              <a:solidFill>
                <a:schemeClr val="bg1"/>
              </a:solidFill>
              <a:latin typeface="Arial" panose="020B0604020202020204" pitchFamily="34" charset="0"/>
              <a:cs typeface="Arial" panose="020B0604020202020204" pitchFamily="34" charset="0"/>
            </a:endParaRPr>
          </a:p>
          <a:p>
            <a:endParaRPr lang="en-US" sz="800" b="0">
              <a:solidFill>
                <a:schemeClr val="bg1"/>
              </a:solidFill>
            </a:endParaRPr>
          </a:p>
        </p:txBody>
      </p:sp>
      <p:grpSp>
        <p:nvGrpSpPr>
          <p:cNvPr id="10" name="Group 9">
            <a:extLst>
              <a:ext uri="{FF2B5EF4-FFF2-40B4-BE49-F238E27FC236}">
                <a16:creationId xmlns:a16="http://schemas.microsoft.com/office/drawing/2014/main" id="{227B350B-E1D0-7D4C-95D2-52B9A97D65DD}"/>
              </a:ext>
            </a:extLst>
          </p:cNvPr>
          <p:cNvGrpSpPr/>
          <p:nvPr userDrawn="1"/>
        </p:nvGrpSpPr>
        <p:grpSpPr>
          <a:xfrm>
            <a:off x="7528568" y="1561686"/>
            <a:ext cx="3313722" cy="1810653"/>
            <a:chOff x="4407304" y="2458186"/>
            <a:chExt cx="3313722" cy="1810653"/>
          </a:xfrm>
        </p:grpSpPr>
        <p:sp>
          <p:nvSpPr>
            <p:cNvPr id="26" name="TextBox 25">
              <a:extLst>
                <a:ext uri="{FF2B5EF4-FFF2-40B4-BE49-F238E27FC236}">
                  <a16:creationId xmlns:a16="http://schemas.microsoft.com/office/drawing/2014/main" id="{787347B6-07BD-C34E-92E6-337BF173CABA}"/>
                </a:ext>
              </a:extLst>
            </p:cNvPr>
            <p:cNvSpPr txBox="1"/>
            <p:nvPr userDrawn="1"/>
          </p:nvSpPr>
          <p:spPr>
            <a:xfrm>
              <a:off x="5050586" y="2458186"/>
              <a:ext cx="2027158" cy="369332"/>
            </a:xfrm>
            <a:prstGeom prst="rect">
              <a:avLst/>
            </a:prstGeom>
            <a:noFill/>
          </p:spPr>
          <p:txBody>
            <a:bodyPr wrap="none" rtlCol="0">
              <a:spAutoFit/>
            </a:bodyPr>
            <a:lstStyle/>
            <a:p>
              <a:pPr algn="ctr"/>
              <a:r>
                <a:rPr lang="en-US" sz="1800" b="1" i="0">
                  <a:solidFill>
                    <a:srgbClr val="0066B3"/>
                  </a:solidFill>
                  <a:latin typeface="Arial" panose="020B0604020202020204" pitchFamily="34" charset="0"/>
                  <a:cs typeface="Arial" panose="020B0604020202020204" pitchFamily="34" charset="0"/>
                </a:rPr>
                <a:t>We Serve Others</a:t>
              </a:r>
            </a:p>
          </p:txBody>
        </p:sp>
        <p:sp>
          <p:nvSpPr>
            <p:cNvPr id="27" name="TextBox 26">
              <a:extLst>
                <a:ext uri="{FF2B5EF4-FFF2-40B4-BE49-F238E27FC236}">
                  <a16:creationId xmlns:a16="http://schemas.microsoft.com/office/drawing/2014/main" id="{F28EE93B-06A7-3F45-A13E-276F8B9484B0}"/>
                </a:ext>
              </a:extLst>
            </p:cNvPr>
            <p:cNvSpPr txBox="1"/>
            <p:nvPr userDrawn="1"/>
          </p:nvSpPr>
          <p:spPr>
            <a:xfrm>
              <a:off x="4407304" y="2883844"/>
              <a:ext cx="331372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rgbClr val="565656"/>
                  </a:solidFill>
                  <a:latin typeface="Arial" panose="020B0604020202020204" pitchFamily="34" charset="0"/>
                  <a:cs typeface="Arial" panose="020B0604020202020204" pitchFamily="34" charset="0"/>
                </a:rPr>
                <a:t>Our 12,000 employees work together to serve those who trust and use our products in their homes every day. We do this through our core values of Trust, Accountability, and Collaboration. </a:t>
              </a:r>
            </a:p>
            <a:p>
              <a:pPr algn="ctr"/>
              <a:endParaRPr lang="en-US" sz="1400" b="0" i="0">
                <a:solidFill>
                  <a:srgbClr val="565656"/>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D874D137-E4B7-124A-9835-A31D707E5A2A}"/>
              </a:ext>
            </a:extLst>
          </p:cNvPr>
          <p:cNvGrpSpPr/>
          <p:nvPr userDrawn="1"/>
        </p:nvGrpSpPr>
        <p:grpSpPr>
          <a:xfrm>
            <a:off x="1551165" y="4256627"/>
            <a:ext cx="8647843" cy="2167084"/>
            <a:chOff x="1780639" y="4034905"/>
            <a:chExt cx="8647843" cy="2167084"/>
          </a:xfrm>
        </p:grpSpPr>
        <p:grpSp>
          <p:nvGrpSpPr>
            <p:cNvPr id="8" name="Group 7">
              <a:extLst>
                <a:ext uri="{FF2B5EF4-FFF2-40B4-BE49-F238E27FC236}">
                  <a16:creationId xmlns:a16="http://schemas.microsoft.com/office/drawing/2014/main" id="{D38C1360-A000-C642-8390-EA662A5536C2}"/>
                </a:ext>
              </a:extLst>
            </p:cNvPr>
            <p:cNvGrpSpPr/>
            <p:nvPr userDrawn="1"/>
          </p:nvGrpSpPr>
          <p:grpSpPr>
            <a:xfrm>
              <a:off x="1780639" y="4034905"/>
              <a:ext cx="2294218" cy="2167084"/>
              <a:chOff x="1780639" y="3896005"/>
              <a:chExt cx="2294218" cy="2167084"/>
            </a:xfrm>
          </p:grpSpPr>
          <p:pic>
            <p:nvPicPr>
              <p:cNvPr id="24" name="Picture 23" descr="Icon&#10;&#10;Description automatically generated">
                <a:extLst>
                  <a:ext uri="{FF2B5EF4-FFF2-40B4-BE49-F238E27FC236}">
                    <a16:creationId xmlns:a16="http://schemas.microsoft.com/office/drawing/2014/main" id="{D7A8C1B6-B05D-D94F-9125-DE17919892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229" y="3896005"/>
                <a:ext cx="801039" cy="801039"/>
              </a:xfrm>
              <a:prstGeom prst="rect">
                <a:avLst/>
              </a:prstGeom>
            </p:spPr>
          </p:pic>
          <p:sp>
            <p:nvSpPr>
              <p:cNvPr id="29" name="TextBox 28">
                <a:extLst>
                  <a:ext uri="{FF2B5EF4-FFF2-40B4-BE49-F238E27FC236}">
                    <a16:creationId xmlns:a16="http://schemas.microsoft.com/office/drawing/2014/main" id="{5AF3E0E3-EE5C-2441-9A0D-A1E882C468D1}"/>
                  </a:ext>
                </a:extLst>
              </p:cNvPr>
              <p:cNvSpPr txBox="1"/>
              <p:nvPr userDrawn="1"/>
            </p:nvSpPr>
            <p:spPr>
              <a:xfrm>
                <a:off x="1780639" y="5108982"/>
                <a:ext cx="229421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rgbClr val="565656"/>
                    </a:solidFill>
                    <a:latin typeface="Arial" panose="020B0604020202020204" pitchFamily="34" charset="0"/>
                    <a:cs typeface="Arial" panose="020B0604020202020204" pitchFamily="34" charset="0"/>
                  </a:rPr>
                  <a:t>We build trust through our</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integrity; we are honest,</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respectful, and inclusive.   </a:t>
                </a:r>
              </a:p>
              <a:p>
                <a:pPr algn="ctr"/>
                <a:endParaRPr lang="en-US" sz="1400" b="0" i="0">
                  <a:solidFill>
                    <a:srgbClr val="565656"/>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D1BE31E-F688-344A-AFA5-79815D7D744C}"/>
                  </a:ext>
                </a:extLst>
              </p:cNvPr>
              <p:cNvSpPr txBox="1"/>
              <p:nvPr userDrawn="1"/>
            </p:nvSpPr>
            <p:spPr>
              <a:xfrm>
                <a:off x="2553254" y="4755906"/>
                <a:ext cx="748988" cy="369332"/>
              </a:xfrm>
              <a:prstGeom prst="rect">
                <a:avLst/>
              </a:prstGeom>
              <a:noFill/>
            </p:spPr>
            <p:txBody>
              <a:bodyPr wrap="none" rtlCol="0">
                <a:spAutoFit/>
              </a:bodyPr>
              <a:lstStyle/>
              <a:p>
                <a:pPr algn="ctr"/>
                <a:r>
                  <a:rPr lang="en-US" sz="1800" b="1" i="0">
                    <a:solidFill>
                      <a:srgbClr val="0066B3"/>
                    </a:solidFill>
                    <a:latin typeface="Arial" panose="020B0604020202020204" pitchFamily="34" charset="0"/>
                    <a:cs typeface="Arial" panose="020B0604020202020204" pitchFamily="34" charset="0"/>
                  </a:rPr>
                  <a:t>Trust</a:t>
                </a:r>
              </a:p>
            </p:txBody>
          </p:sp>
        </p:grpSp>
        <p:grpSp>
          <p:nvGrpSpPr>
            <p:cNvPr id="7" name="Group 6">
              <a:extLst>
                <a:ext uri="{FF2B5EF4-FFF2-40B4-BE49-F238E27FC236}">
                  <a16:creationId xmlns:a16="http://schemas.microsoft.com/office/drawing/2014/main" id="{344B1613-641C-A148-BDEE-13F736F8FAD3}"/>
                </a:ext>
              </a:extLst>
            </p:cNvPr>
            <p:cNvGrpSpPr/>
            <p:nvPr userDrawn="1"/>
          </p:nvGrpSpPr>
          <p:grpSpPr>
            <a:xfrm>
              <a:off x="4865208" y="4034906"/>
              <a:ext cx="2403222" cy="2167083"/>
              <a:chOff x="4865208" y="3896006"/>
              <a:chExt cx="2403222" cy="2167083"/>
            </a:xfrm>
          </p:grpSpPr>
          <p:pic>
            <p:nvPicPr>
              <p:cNvPr id="22" name="Picture 21" descr="Icon&#10;&#10;Description automatically generated">
                <a:extLst>
                  <a:ext uri="{FF2B5EF4-FFF2-40B4-BE49-F238E27FC236}">
                    <a16:creationId xmlns:a16="http://schemas.microsoft.com/office/drawing/2014/main" id="{6AA55351-3584-B040-8EDF-3D29C297F8E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66300" y="3896006"/>
                <a:ext cx="801039" cy="801039"/>
              </a:xfrm>
              <a:prstGeom prst="rect">
                <a:avLst/>
              </a:prstGeom>
            </p:spPr>
          </p:pic>
          <p:sp>
            <p:nvSpPr>
              <p:cNvPr id="42" name="TextBox 41">
                <a:extLst>
                  <a:ext uri="{FF2B5EF4-FFF2-40B4-BE49-F238E27FC236}">
                    <a16:creationId xmlns:a16="http://schemas.microsoft.com/office/drawing/2014/main" id="{24AE0215-0BF1-D14E-BE82-831EF65E2560}"/>
                  </a:ext>
                </a:extLst>
              </p:cNvPr>
              <p:cNvSpPr txBox="1"/>
              <p:nvPr userDrawn="1"/>
            </p:nvSpPr>
            <p:spPr>
              <a:xfrm>
                <a:off x="4865208" y="5108982"/>
                <a:ext cx="240322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rgbClr val="565656"/>
                    </a:solidFill>
                    <a:latin typeface="Arial" panose="020B0604020202020204" pitchFamily="34" charset="0"/>
                    <a:cs typeface="Arial" panose="020B0604020202020204" pitchFamily="34" charset="0"/>
                  </a:rPr>
                  <a:t>We value our work, and so</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we hold ourselves and each</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other accountable.</a:t>
                </a:r>
              </a:p>
              <a:p>
                <a:pPr algn="ctr"/>
                <a:endParaRPr lang="en-US" sz="1400" b="0" i="0">
                  <a:solidFill>
                    <a:srgbClr val="565656"/>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A5E86110-992D-C340-8214-0A5B797B5E8D}"/>
                  </a:ext>
                </a:extLst>
              </p:cNvPr>
              <p:cNvSpPr txBox="1"/>
              <p:nvPr userDrawn="1"/>
            </p:nvSpPr>
            <p:spPr>
              <a:xfrm>
                <a:off x="5179396" y="4755906"/>
                <a:ext cx="1774846" cy="369332"/>
              </a:xfrm>
              <a:prstGeom prst="rect">
                <a:avLst/>
              </a:prstGeom>
              <a:noFill/>
            </p:spPr>
            <p:txBody>
              <a:bodyPr wrap="none" rtlCol="0">
                <a:spAutoFit/>
              </a:bodyPr>
              <a:lstStyle/>
              <a:p>
                <a:pPr algn="ctr"/>
                <a:r>
                  <a:rPr lang="en-US" sz="1800" b="1" i="0">
                    <a:solidFill>
                      <a:srgbClr val="0066B3"/>
                    </a:solidFill>
                    <a:latin typeface="Arial" panose="020B0604020202020204" pitchFamily="34" charset="0"/>
                    <a:cs typeface="Arial" panose="020B0604020202020204" pitchFamily="34" charset="0"/>
                  </a:rPr>
                  <a:t>Accountability</a:t>
                </a:r>
              </a:p>
            </p:txBody>
          </p:sp>
        </p:grpSp>
        <p:grpSp>
          <p:nvGrpSpPr>
            <p:cNvPr id="6" name="Group 5">
              <a:extLst>
                <a:ext uri="{FF2B5EF4-FFF2-40B4-BE49-F238E27FC236}">
                  <a16:creationId xmlns:a16="http://schemas.microsoft.com/office/drawing/2014/main" id="{B098EA74-B726-CE4B-A0CB-5C1E3EDCC304}"/>
                </a:ext>
              </a:extLst>
            </p:cNvPr>
            <p:cNvGrpSpPr/>
            <p:nvPr userDrawn="1"/>
          </p:nvGrpSpPr>
          <p:grpSpPr>
            <a:xfrm>
              <a:off x="8195178" y="4034905"/>
              <a:ext cx="2233304" cy="2167084"/>
              <a:chOff x="8195178" y="3896005"/>
              <a:chExt cx="2233304" cy="2167084"/>
            </a:xfrm>
          </p:grpSpPr>
          <p:pic>
            <p:nvPicPr>
              <p:cNvPr id="23" name="Picture 22" descr="Icon&#10;&#10;Description automatically generated">
                <a:extLst>
                  <a:ext uri="{FF2B5EF4-FFF2-40B4-BE49-F238E27FC236}">
                    <a16:creationId xmlns:a16="http://schemas.microsoft.com/office/drawing/2014/main" id="{8B92203B-F3AC-FD4F-8989-981BFD12058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11311" y="3896005"/>
                <a:ext cx="801039" cy="801039"/>
              </a:xfrm>
              <a:prstGeom prst="rect">
                <a:avLst/>
              </a:prstGeom>
            </p:spPr>
          </p:pic>
          <p:sp>
            <p:nvSpPr>
              <p:cNvPr id="46" name="TextBox 45">
                <a:extLst>
                  <a:ext uri="{FF2B5EF4-FFF2-40B4-BE49-F238E27FC236}">
                    <a16:creationId xmlns:a16="http://schemas.microsoft.com/office/drawing/2014/main" id="{1C64C249-5016-484D-A955-EA4DC8EF302E}"/>
                  </a:ext>
                </a:extLst>
              </p:cNvPr>
              <p:cNvSpPr txBox="1"/>
              <p:nvPr userDrawn="1"/>
            </p:nvSpPr>
            <p:spPr>
              <a:xfrm>
                <a:off x="8195178" y="5108982"/>
                <a:ext cx="2233304"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a:solidFill>
                      <a:srgbClr val="565656"/>
                    </a:solidFill>
                    <a:latin typeface="Arial" panose="020B0604020202020204" pitchFamily="34" charset="0"/>
                    <a:cs typeface="Arial" panose="020B0604020202020204" pitchFamily="34" charset="0"/>
                  </a:rPr>
                  <a:t>We contribute our unique</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individual expertise and</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experience to achieve our</a:t>
                </a:r>
                <a:br>
                  <a:rPr lang="en-US" sz="1400" b="0" i="0">
                    <a:solidFill>
                      <a:srgbClr val="565656"/>
                    </a:solidFill>
                    <a:latin typeface="Arial" panose="020B0604020202020204" pitchFamily="34" charset="0"/>
                    <a:cs typeface="Arial" panose="020B0604020202020204" pitchFamily="34" charset="0"/>
                  </a:rPr>
                </a:br>
                <a:r>
                  <a:rPr lang="en-US" sz="1400" b="0" i="0">
                    <a:solidFill>
                      <a:srgbClr val="565656"/>
                    </a:solidFill>
                    <a:latin typeface="Arial" panose="020B0604020202020204" pitchFamily="34" charset="0"/>
                    <a:cs typeface="Arial" panose="020B0604020202020204" pitchFamily="34" charset="0"/>
                  </a:rPr>
                  <a:t>unified goals.</a:t>
                </a:r>
              </a:p>
            </p:txBody>
          </p:sp>
          <p:sp>
            <p:nvSpPr>
              <p:cNvPr id="47" name="TextBox 46">
                <a:extLst>
                  <a:ext uri="{FF2B5EF4-FFF2-40B4-BE49-F238E27FC236}">
                    <a16:creationId xmlns:a16="http://schemas.microsoft.com/office/drawing/2014/main" id="{6637ECB7-6861-4944-A984-B0B294F0E222}"/>
                  </a:ext>
                </a:extLst>
              </p:cNvPr>
              <p:cNvSpPr txBox="1"/>
              <p:nvPr userDrawn="1"/>
            </p:nvSpPr>
            <p:spPr>
              <a:xfrm>
                <a:off x="8475703" y="4755906"/>
                <a:ext cx="1672254" cy="369332"/>
              </a:xfrm>
              <a:prstGeom prst="rect">
                <a:avLst/>
              </a:prstGeom>
              <a:noFill/>
            </p:spPr>
            <p:txBody>
              <a:bodyPr wrap="none" rtlCol="0">
                <a:spAutoFit/>
              </a:bodyPr>
              <a:lstStyle/>
              <a:p>
                <a:pPr algn="ctr"/>
                <a:r>
                  <a:rPr lang="en-US" sz="1800" b="1" i="0">
                    <a:solidFill>
                      <a:srgbClr val="0066B3"/>
                    </a:solidFill>
                    <a:latin typeface="Arial" panose="020B0604020202020204" pitchFamily="34" charset="0"/>
                    <a:cs typeface="Arial" panose="020B0604020202020204" pitchFamily="34" charset="0"/>
                  </a:rPr>
                  <a:t>Collaboration</a:t>
                </a:r>
              </a:p>
            </p:txBody>
          </p:sp>
        </p:grpSp>
      </p:grpSp>
      <p:grpSp>
        <p:nvGrpSpPr>
          <p:cNvPr id="57" name="Group 56">
            <a:extLst>
              <a:ext uri="{FF2B5EF4-FFF2-40B4-BE49-F238E27FC236}">
                <a16:creationId xmlns:a16="http://schemas.microsoft.com/office/drawing/2014/main" id="{9FC09074-A26F-364F-86C2-07E9E3586263}"/>
              </a:ext>
            </a:extLst>
          </p:cNvPr>
          <p:cNvGrpSpPr/>
          <p:nvPr userDrawn="1"/>
        </p:nvGrpSpPr>
        <p:grpSpPr>
          <a:xfrm>
            <a:off x="-1365877" y="-52298"/>
            <a:ext cx="1278745" cy="6958488"/>
            <a:chOff x="-1363809" y="-50244"/>
            <a:chExt cx="1278745" cy="6958488"/>
          </a:xfrm>
        </p:grpSpPr>
        <p:sp>
          <p:nvSpPr>
            <p:cNvPr id="58" name="TextBox 57">
              <a:extLst>
                <a:ext uri="{FF2B5EF4-FFF2-40B4-BE49-F238E27FC236}">
                  <a16:creationId xmlns:a16="http://schemas.microsoft.com/office/drawing/2014/main" id="{51A571B9-FB89-A145-8A38-2930C2DD68C1}"/>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9" name="Group 58">
              <a:extLst>
                <a:ext uri="{FF2B5EF4-FFF2-40B4-BE49-F238E27FC236}">
                  <a16:creationId xmlns:a16="http://schemas.microsoft.com/office/drawing/2014/main" id="{2C1E256B-AD70-3D4F-B9CB-52BBF79DEAD5}"/>
                </a:ext>
              </a:extLst>
            </p:cNvPr>
            <p:cNvGrpSpPr/>
            <p:nvPr userDrawn="1"/>
          </p:nvGrpSpPr>
          <p:grpSpPr>
            <a:xfrm>
              <a:off x="-1363809" y="-50244"/>
              <a:ext cx="1278745" cy="6958488"/>
              <a:chOff x="-1363809" y="-50244"/>
              <a:chExt cx="1278745" cy="6958488"/>
            </a:xfrm>
          </p:grpSpPr>
          <p:grpSp>
            <p:nvGrpSpPr>
              <p:cNvPr id="60" name="Group 59">
                <a:extLst>
                  <a:ext uri="{FF2B5EF4-FFF2-40B4-BE49-F238E27FC236}">
                    <a16:creationId xmlns:a16="http://schemas.microsoft.com/office/drawing/2014/main" id="{6BDE69D5-987E-204D-A4A9-F9EED0F1753E}"/>
                  </a:ext>
                </a:extLst>
              </p:cNvPr>
              <p:cNvGrpSpPr/>
              <p:nvPr userDrawn="1"/>
            </p:nvGrpSpPr>
            <p:grpSpPr>
              <a:xfrm>
                <a:off x="-1363809" y="-50244"/>
                <a:ext cx="1278745" cy="6958488"/>
                <a:chOff x="-1363809" y="-52298"/>
                <a:chExt cx="1278745" cy="6958488"/>
              </a:xfrm>
            </p:grpSpPr>
            <p:sp>
              <p:nvSpPr>
                <p:cNvPr id="62" name="Rectangle 61">
                  <a:extLst>
                    <a:ext uri="{FF2B5EF4-FFF2-40B4-BE49-F238E27FC236}">
                      <a16:creationId xmlns:a16="http://schemas.microsoft.com/office/drawing/2014/main" id="{50E3E3FB-F78A-7349-9143-0C428CC0F976}"/>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3" name="Group 62">
                  <a:extLst>
                    <a:ext uri="{FF2B5EF4-FFF2-40B4-BE49-F238E27FC236}">
                      <a16:creationId xmlns:a16="http://schemas.microsoft.com/office/drawing/2014/main" id="{A1F09F27-6A01-AA4A-91AE-F246E824CCCF}"/>
                    </a:ext>
                  </a:extLst>
                </p:cNvPr>
                <p:cNvGrpSpPr/>
                <p:nvPr userDrawn="1"/>
              </p:nvGrpSpPr>
              <p:grpSpPr>
                <a:xfrm>
                  <a:off x="-1278745" y="0"/>
                  <a:ext cx="1127876" cy="6858000"/>
                  <a:chOff x="-1428750" y="0"/>
                  <a:chExt cx="1277881" cy="6858000"/>
                </a:xfrm>
              </p:grpSpPr>
              <p:sp>
                <p:nvSpPr>
                  <p:cNvPr id="64" name="TextBox 31">
                    <a:extLst>
                      <a:ext uri="{FF2B5EF4-FFF2-40B4-BE49-F238E27FC236}">
                        <a16:creationId xmlns:a16="http://schemas.microsoft.com/office/drawing/2014/main" id="{8FC4CF31-B6A5-6844-B761-6F402B8DF617}"/>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65" name="TextBox 32">
                    <a:extLst>
                      <a:ext uri="{FF2B5EF4-FFF2-40B4-BE49-F238E27FC236}">
                        <a16:creationId xmlns:a16="http://schemas.microsoft.com/office/drawing/2014/main" id="{742DDEC8-776C-964D-B91B-F3CF04ABC278}"/>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6" name="TextBox 34">
                    <a:extLst>
                      <a:ext uri="{FF2B5EF4-FFF2-40B4-BE49-F238E27FC236}">
                        <a16:creationId xmlns:a16="http://schemas.microsoft.com/office/drawing/2014/main" id="{A00AF5CB-441F-DF47-8EB9-A081A73663B0}"/>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67" name="TextBox 36">
                    <a:extLst>
                      <a:ext uri="{FF2B5EF4-FFF2-40B4-BE49-F238E27FC236}">
                        <a16:creationId xmlns:a16="http://schemas.microsoft.com/office/drawing/2014/main" id="{817BBCAC-58B1-6447-84F6-8D423BD81765}"/>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68" name="TextBox 67">
                    <a:extLst>
                      <a:ext uri="{FF2B5EF4-FFF2-40B4-BE49-F238E27FC236}">
                        <a16:creationId xmlns:a16="http://schemas.microsoft.com/office/drawing/2014/main" id="{8C387A15-827B-304E-A9E7-B6E4B8BF555E}"/>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69" name="TextBox 68">
                    <a:extLst>
                      <a:ext uri="{FF2B5EF4-FFF2-40B4-BE49-F238E27FC236}">
                        <a16:creationId xmlns:a16="http://schemas.microsoft.com/office/drawing/2014/main" id="{2312A4B6-5BD3-C048-96A5-CCAEEEF3CA0E}"/>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70" name="TextBox 69">
                    <a:extLst>
                      <a:ext uri="{FF2B5EF4-FFF2-40B4-BE49-F238E27FC236}">
                        <a16:creationId xmlns:a16="http://schemas.microsoft.com/office/drawing/2014/main" id="{E2705F98-59C2-C14A-988F-49417A77EA91}"/>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61" name="TextBox 36">
                <a:extLst>
                  <a:ext uri="{FF2B5EF4-FFF2-40B4-BE49-F238E27FC236}">
                    <a16:creationId xmlns:a16="http://schemas.microsoft.com/office/drawing/2014/main" id="{49FBF7DF-5E2B-1541-8B4F-796165073BA7}"/>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71" name="TextBox 70">
            <a:extLst>
              <a:ext uri="{FF2B5EF4-FFF2-40B4-BE49-F238E27FC236}">
                <a16:creationId xmlns:a16="http://schemas.microsoft.com/office/drawing/2014/main" id="{3C3DF2B0-49CA-EB4E-83D0-AAF9195B225D}"/>
              </a:ext>
            </a:extLst>
          </p:cNvPr>
          <p:cNvSpPr txBox="1"/>
          <p:nvPr userDrawn="1"/>
        </p:nvSpPr>
        <p:spPr>
          <a:xfrm rot="16200000">
            <a:off x="9177807" y="3102754"/>
            <a:ext cx="6851834" cy="646331"/>
          </a:xfrm>
          <a:prstGeom prst="rect">
            <a:avLst/>
          </a:prstGeom>
          <a:solidFill>
            <a:srgbClr val="00C0F3"/>
          </a:solidFill>
        </p:spPr>
        <p:txBody>
          <a:bodyPr wrap="square" rtlCol="0">
            <a:spAutoFit/>
          </a:bodyPr>
          <a:lstStyle/>
          <a:p>
            <a:pPr algn="ctr"/>
            <a:r>
              <a:rPr lang="en-US" sz="3600" b="1" spc="600">
                <a:solidFill>
                  <a:srgbClr val="565656"/>
                </a:solidFill>
                <a:latin typeface="Arial" panose="020B0604020202020204" pitchFamily="34" charset="0"/>
                <a:cs typeface="Arial" panose="020B0604020202020204" pitchFamily="34" charset="0"/>
              </a:rPr>
              <a:t>DO NOT ALTER</a:t>
            </a:r>
          </a:p>
        </p:txBody>
      </p:sp>
      <p:sp>
        <p:nvSpPr>
          <p:cNvPr id="41" name="Title 1">
            <a:extLst>
              <a:ext uri="{FF2B5EF4-FFF2-40B4-BE49-F238E27FC236}">
                <a16:creationId xmlns:a16="http://schemas.microsoft.com/office/drawing/2014/main" id="{0B4BE5D3-C27E-0F4A-B484-66051B05C237}"/>
              </a:ext>
            </a:extLst>
          </p:cNvPr>
          <p:cNvSpPr txBox="1">
            <a:spLocks/>
          </p:cNvSpPr>
          <p:nvPr userDrawn="1"/>
        </p:nvSpPr>
        <p:spPr>
          <a:xfrm>
            <a:off x="314480" y="141573"/>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r>
              <a:rPr lang="en-US"/>
              <a:t>Our Values</a:t>
            </a:r>
          </a:p>
        </p:txBody>
      </p:sp>
      <p:pic>
        <p:nvPicPr>
          <p:cNvPr id="40" name="Picture 4" descr="Logo&#10;&#10;Description automatically generated">
            <a:extLst>
              <a:ext uri="{FF2B5EF4-FFF2-40B4-BE49-F238E27FC236}">
                <a16:creationId xmlns:a16="http://schemas.microsoft.com/office/drawing/2014/main" id="{370E6E7A-4A8A-5D46-A3E5-02EB9AEF129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44" name="Slide Number Placeholder 1">
            <a:extLst>
              <a:ext uri="{FF2B5EF4-FFF2-40B4-BE49-F238E27FC236}">
                <a16:creationId xmlns:a16="http://schemas.microsoft.com/office/drawing/2014/main" id="{42FA32D3-0B92-3748-994A-F4581835EF71}"/>
              </a:ext>
            </a:extLst>
          </p:cNvPr>
          <p:cNvSpPr txBox="1">
            <a:spLocks/>
          </p:cNvSpPr>
          <p:nvPr userDrawn="1"/>
        </p:nvSpPr>
        <p:spPr>
          <a:xfrm>
            <a:off x="314099"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spTree>
    <p:extLst>
      <p:ext uri="{BB962C8B-B14F-4D97-AF65-F5344CB8AC3E}">
        <p14:creationId xmlns:p14="http://schemas.microsoft.com/office/powerpoint/2010/main" val="2344929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B Our Competitive Advantag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AC87248-C7FC-D94B-B2FD-94737965AE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36" name="TextBox 35">
            <a:extLst>
              <a:ext uri="{FF2B5EF4-FFF2-40B4-BE49-F238E27FC236}">
                <a16:creationId xmlns:a16="http://schemas.microsoft.com/office/drawing/2014/main" id="{7DA8DE15-A30B-154F-8F4F-D0448D8658B9}"/>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sp>
        <p:nvSpPr>
          <p:cNvPr id="19" name="TextBox 18">
            <a:extLst>
              <a:ext uri="{FF2B5EF4-FFF2-40B4-BE49-F238E27FC236}">
                <a16:creationId xmlns:a16="http://schemas.microsoft.com/office/drawing/2014/main" id="{3CD572B4-AB23-8848-B2CC-D2684EC65DFC}"/>
              </a:ext>
            </a:extLst>
          </p:cNvPr>
          <p:cNvSpPr txBox="1"/>
          <p:nvPr userDrawn="1"/>
        </p:nvSpPr>
        <p:spPr>
          <a:xfrm>
            <a:off x="314099" y="2530552"/>
            <a:ext cx="4335610" cy="369332"/>
          </a:xfrm>
          <a:prstGeom prst="rect">
            <a:avLst/>
          </a:prstGeom>
          <a:noFill/>
        </p:spPr>
        <p:txBody>
          <a:bodyPr wrap="none" rtlCol="0">
            <a:spAutoFit/>
          </a:bodyPr>
          <a:lstStyle/>
          <a:p>
            <a:r>
              <a:rPr lang="en-US" b="1" i="0">
                <a:solidFill>
                  <a:srgbClr val="0066B3"/>
                </a:solidFill>
                <a:latin typeface="Arial" panose="020B0604020202020204" pitchFamily="34" charset="0"/>
                <a:cs typeface="Arial" panose="020B0604020202020204" pitchFamily="34" charset="0"/>
              </a:rPr>
              <a:t>Better, Faster, Stronger – TOGETHER.</a:t>
            </a:r>
          </a:p>
        </p:txBody>
      </p:sp>
      <p:sp>
        <p:nvSpPr>
          <p:cNvPr id="20" name="TextBox 19">
            <a:extLst>
              <a:ext uri="{FF2B5EF4-FFF2-40B4-BE49-F238E27FC236}">
                <a16:creationId xmlns:a16="http://schemas.microsoft.com/office/drawing/2014/main" id="{F5E0F4CE-3F5E-994E-BACB-04D8085D8C42}"/>
              </a:ext>
            </a:extLst>
          </p:cNvPr>
          <p:cNvSpPr txBox="1"/>
          <p:nvPr userDrawn="1"/>
        </p:nvSpPr>
        <p:spPr>
          <a:xfrm>
            <a:off x="314099" y="3090604"/>
            <a:ext cx="5665333" cy="2564805"/>
          </a:xfrm>
          <a:prstGeom prst="rect">
            <a:avLst/>
          </a:prstGeom>
          <a:noFill/>
        </p:spPr>
        <p:txBody>
          <a:bodyPr wrap="none" rtlCol="0">
            <a:spAutoFit/>
          </a:bodyPr>
          <a:lstStyle/>
          <a:p>
            <a:pPr lvl="0" hangingPunct="1">
              <a:lnSpc>
                <a:spcPct val="100000"/>
              </a:lnSpc>
            </a:pPr>
            <a:r>
              <a:rPr lang="en-US" sz="1400" b="0" i="0">
                <a:solidFill>
                  <a:schemeClr val="accent6"/>
                </a:solidFill>
                <a:latin typeface="Arial" panose="020B0604020202020204" pitchFamily="34" charset="0"/>
                <a:cs typeface="Arial" panose="020B0604020202020204" pitchFamily="34" charset="0"/>
              </a:rPr>
              <a:t>To drive sustainable organic growth, we are structured to harness</a:t>
            </a:r>
            <a:br>
              <a:rPr lang="en-US" sz="1400" b="0" i="0">
                <a:solidFill>
                  <a:schemeClr val="accent6"/>
                </a:solidFill>
                <a:latin typeface="Arial" panose="020B0604020202020204" pitchFamily="34" charset="0"/>
                <a:cs typeface="Arial" panose="020B0604020202020204" pitchFamily="34" charset="0"/>
              </a:rPr>
            </a:br>
            <a:r>
              <a:rPr lang="en-US" sz="1400" b="0" i="0">
                <a:solidFill>
                  <a:schemeClr val="accent6"/>
                </a:solidFill>
                <a:latin typeface="Arial" panose="020B0604020202020204" pitchFamily="34" charset="0"/>
                <a:cs typeface="Arial" panose="020B0604020202020204" pitchFamily="34" charset="0"/>
              </a:rPr>
              <a:t>our collective experience, expertise and insights to strengthen our</a:t>
            </a:r>
            <a:br>
              <a:rPr lang="en-US" sz="1400" b="0" i="0">
                <a:solidFill>
                  <a:schemeClr val="accent6"/>
                </a:solidFill>
                <a:latin typeface="Arial" panose="020B0604020202020204" pitchFamily="34" charset="0"/>
                <a:cs typeface="Arial" panose="020B0604020202020204" pitchFamily="34" charset="0"/>
              </a:rPr>
            </a:br>
            <a:r>
              <a:rPr lang="en-US" sz="1400" b="0" i="0">
                <a:solidFill>
                  <a:schemeClr val="accent6"/>
                </a:solidFill>
                <a:latin typeface="Arial" panose="020B0604020202020204" pitchFamily="34" charset="0"/>
                <a:cs typeface="Arial" panose="020B0604020202020204" pitchFamily="34" charset="0"/>
              </a:rPr>
              <a:t>brands and deliver products that create value.</a:t>
            </a:r>
            <a:br>
              <a:rPr lang="en-US" sz="1400" b="0" i="0">
                <a:solidFill>
                  <a:schemeClr val="accent6"/>
                </a:solidFill>
                <a:latin typeface="Arial" panose="020B0604020202020204" pitchFamily="34" charset="0"/>
                <a:cs typeface="Arial" panose="020B0604020202020204" pitchFamily="34" charset="0"/>
              </a:rPr>
            </a:br>
            <a:endParaRPr lang="en-US" sz="1400" b="0" i="0">
              <a:solidFill>
                <a:schemeClr val="accent6"/>
              </a:solidFill>
              <a:latin typeface="Arial" panose="020B0604020202020204" pitchFamily="34" charset="0"/>
              <a:cs typeface="Arial" panose="020B0604020202020204" pitchFamily="34" charset="0"/>
            </a:endParaRPr>
          </a:p>
          <a:p>
            <a:pPr>
              <a:spcAft>
                <a:spcPts val="800"/>
              </a:spcAft>
            </a:pP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Our customer-focused </a:t>
            </a:r>
            <a:r>
              <a:rPr lang="en-US" sz="1400" b="0" i="0">
                <a:solidFill>
                  <a:schemeClr val="accent1"/>
                </a:solidFill>
                <a:latin typeface="Arial" panose="020B0604020202020204" pitchFamily="34" charset="0"/>
                <a:cs typeface="Arial" panose="020B0604020202020204" pitchFamily="34" charset="0"/>
              </a:rPr>
              <a:t>BUSINESS UNITS </a:t>
            </a: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meet the needs of their</a:t>
            </a: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unique category segments by building their brands, developing new</a:t>
            </a: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products and developing customer and channel relationships.</a:t>
            </a: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Our global </a:t>
            </a:r>
            <a:r>
              <a:rPr lang="en-US" sz="1400" b="0" i="0">
                <a:solidFill>
                  <a:schemeClr val="accent1"/>
                </a:solidFill>
                <a:latin typeface="Arial" panose="020B0604020202020204" pitchFamily="34" charset="0"/>
                <a:cs typeface="Arial" panose="020B0604020202020204" pitchFamily="34" charset="0"/>
              </a:rPr>
              <a:t>ENABLING FUNCTIONS </a:t>
            </a: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provide enterprise-wide strategy</a:t>
            </a:r>
            <a:b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br>
            <a:r>
              <a:rPr lang="en-US" sz="1400" b="0" i="0">
                <a:solidFill>
                  <a:srgbClr val="565656"/>
                </a:solidFill>
                <a:latin typeface="Arial" panose="020B0604020202020204" pitchFamily="34" charset="0"/>
                <a:ea typeface="Calibri" panose="020F0502020204030204" pitchFamily="34" charset="0"/>
                <a:cs typeface="Arial" panose="020B0604020202020204" pitchFamily="34" charset="0"/>
              </a:rPr>
              <a:t>through aligned processes at a global scale to grow our businesses.  </a:t>
            </a:r>
          </a:p>
          <a:p>
            <a:endParaRPr lang="en-US" sz="1400" b="0" i="0">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0CD608CC-2D6A-A043-B428-F1BE73D68C0E}"/>
              </a:ext>
            </a:extLst>
          </p:cNvPr>
          <p:cNvGrpSpPr/>
          <p:nvPr userDrawn="1"/>
        </p:nvGrpSpPr>
        <p:grpSpPr>
          <a:xfrm>
            <a:off x="-1365877" y="-52298"/>
            <a:ext cx="1278745" cy="6958488"/>
            <a:chOff x="-1363809" y="-50244"/>
            <a:chExt cx="1278745" cy="6958488"/>
          </a:xfrm>
        </p:grpSpPr>
        <p:sp>
          <p:nvSpPr>
            <p:cNvPr id="56" name="TextBox 55">
              <a:extLst>
                <a:ext uri="{FF2B5EF4-FFF2-40B4-BE49-F238E27FC236}">
                  <a16:creationId xmlns:a16="http://schemas.microsoft.com/office/drawing/2014/main" id="{9270AB06-9737-3943-A024-5C5DE1B196E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7" name="Group 56">
              <a:extLst>
                <a:ext uri="{FF2B5EF4-FFF2-40B4-BE49-F238E27FC236}">
                  <a16:creationId xmlns:a16="http://schemas.microsoft.com/office/drawing/2014/main" id="{64A66FF2-D788-434A-A90A-B7EFA6FB8281}"/>
                </a:ext>
              </a:extLst>
            </p:cNvPr>
            <p:cNvGrpSpPr/>
            <p:nvPr userDrawn="1"/>
          </p:nvGrpSpPr>
          <p:grpSpPr>
            <a:xfrm>
              <a:off x="-1363809" y="-50244"/>
              <a:ext cx="1278745" cy="6958488"/>
              <a:chOff x="-1363809" y="-50244"/>
              <a:chExt cx="1278745" cy="6958488"/>
            </a:xfrm>
          </p:grpSpPr>
          <p:grpSp>
            <p:nvGrpSpPr>
              <p:cNvPr id="58" name="Group 57">
                <a:extLst>
                  <a:ext uri="{FF2B5EF4-FFF2-40B4-BE49-F238E27FC236}">
                    <a16:creationId xmlns:a16="http://schemas.microsoft.com/office/drawing/2014/main" id="{8937DAB0-F044-0046-BA73-7E943BCB1316}"/>
                  </a:ext>
                </a:extLst>
              </p:cNvPr>
              <p:cNvGrpSpPr/>
              <p:nvPr userDrawn="1"/>
            </p:nvGrpSpPr>
            <p:grpSpPr>
              <a:xfrm>
                <a:off x="-1363809" y="-50244"/>
                <a:ext cx="1278745" cy="6958488"/>
                <a:chOff x="-1363809" y="-52298"/>
                <a:chExt cx="1278745" cy="6958488"/>
              </a:xfrm>
            </p:grpSpPr>
            <p:sp>
              <p:nvSpPr>
                <p:cNvPr id="60" name="Rectangle 59">
                  <a:extLst>
                    <a:ext uri="{FF2B5EF4-FFF2-40B4-BE49-F238E27FC236}">
                      <a16:creationId xmlns:a16="http://schemas.microsoft.com/office/drawing/2014/main" id="{67944433-CE8C-FA43-9AE5-CBD0BFAECD88}"/>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1" name="Group 60">
                  <a:extLst>
                    <a:ext uri="{FF2B5EF4-FFF2-40B4-BE49-F238E27FC236}">
                      <a16:creationId xmlns:a16="http://schemas.microsoft.com/office/drawing/2014/main" id="{3E36AEA5-497F-4246-8D23-9F1E9369A7EF}"/>
                    </a:ext>
                  </a:extLst>
                </p:cNvPr>
                <p:cNvGrpSpPr/>
                <p:nvPr userDrawn="1"/>
              </p:nvGrpSpPr>
              <p:grpSpPr>
                <a:xfrm>
                  <a:off x="-1278745" y="0"/>
                  <a:ext cx="1127876" cy="6858000"/>
                  <a:chOff x="-1428750" y="0"/>
                  <a:chExt cx="1277881" cy="6858000"/>
                </a:xfrm>
              </p:grpSpPr>
              <p:sp>
                <p:nvSpPr>
                  <p:cNvPr id="62" name="TextBox 31">
                    <a:extLst>
                      <a:ext uri="{FF2B5EF4-FFF2-40B4-BE49-F238E27FC236}">
                        <a16:creationId xmlns:a16="http://schemas.microsoft.com/office/drawing/2014/main" id="{3F5EB61A-603B-D341-94FE-1FAE73BF92FA}"/>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63" name="TextBox 32">
                    <a:extLst>
                      <a:ext uri="{FF2B5EF4-FFF2-40B4-BE49-F238E27FC236}">
                        <a16:creationId xmlns:a16="http://schemas.microsoft.com/office/drawing/2014/main" id="{A09EA81F-9503-9445-B1FE-5DC3F1A44AAB}"/>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4" name="TextBox 34">
                    <a:extLst>
                      <a:ext uri="{FF2B5EF4-FFF2-40B4-BE49-F238E27FC236}">
                        <a16:creationId xmlns:a16="http://schemas.microsoft.com/office/drawing/2014/main" id="{CBF700D0-8BC4-E747-89CF-8922996BEC45}"/>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65" name="TextBox 36">
                    <a:extLst>
                      <a:ext uri="{FF2B5EF4-FFF2-40B4-BE49-F238E27FC236}">
                        <a16:creationId xmlns:a16="http://schemas.microsoft.com/office/drawing/2014/main" id="{D749CD63-81C4-7A48-829A-08B6CA9F83C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66" name="TextBox 65">
                    <a:extLst>
                      <a:ext uri="{FF2B5EF4-FFF2-40B4-BE49-F238E27FC236}">
                        <a16:creationId xmlns:a16="http://schemas.microsoft.com/office/drawing/2014/main" id="{C55039D7-3E3A-F647-9739-8E40CAFF129C}"/>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67" name="TextBox 66">
                    <a:extLst>
                      <a:ext uri="{FF2B5EF4-FFF2-40B4-BE49-F238E27FC236}">
                        <a16:creationId xmlns:a16="http://schemas.microsoft.com/office/drawing/2014/main" id="{2A1D3D11-4887-F44B-9753-AA2E81B129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68" name="TextBox 67">
                    <a:extLst>
                      <a:ext uri="{FF2B5EF4-FFF2-40B4-BE49-F238E27FC236}">
                        <a16:creationId xmlns:a16="http://schemas.microsoft.com/office/drawing/2014/main" id="{00C63C77-50E9-E44E-A736-F1CF270A488F}"/>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9" name="TextBox 36">
                <a:extLst>
                  <a:ext uri="{FF2B5EF4-FFF2-40B4-BE49-F238E27FC236}">
                    <a16:creationId xmlns:a16="http://schemas.microsoft.com/office/drawing/2014/main" id="{75EE4816-BD7E-BB4E-B4EA-6975C82C379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69" name="TextBox 68">
            <a:extLst>
              <a:ext uri="{FF2B5EF4-FFF2-40B4-BE49-F238E27FC236}">
                <a16:creationId xmlns:a16="http://schemas.microsoft.com/office/drawing/2014/main" id="{CD8C22E1-A42D-5C4B-B87E-FC65C26DEBCE}"/>
              </a:ext>
            </a:extLst>
          </p:cNvPr>
          <p:cNvSpPr txBox="1"/>
          <p:nvPr userDrawn="1"/>
        </p:nvSpPr>
        <p:spPr>
          <a:xfrm rot="16200000">
            <a:off x="9177807" y="3102754"/>
            <a:ext cx="6851834" cy="646331"/>
          </a:xfrm>
          <a:prstGeom prst="rect">
            <a:avLst/>
          </a:prstGeom>
          <a:solidFill>
            <a:srgbClr val="00C0F3"/>
          </a:solidFill>
        </p:spPr>
        <p:txBody>
          <a:bodyPr wrap="square" rtlCol="0">
            <a:spAutoFit/>
          </a:bodyPr>
          <a:lstStyle/>
          <a:p>
            <a:pPr algn="ctr"/>
            <a:r>
              <a:rPr lang="en-US" sz="3600" b="1" spc="600">
                <a:solidFill>
                  <a:srgbClr val="565656"/>
                </a:solidFill>
                <a:latin typeface="Arial" panose="020B0604020202020204" pitchFamily="34" charset="0"/>
                <a:cs typeface="Arial" panose="020B0604020202020204" pitchFamily="34" charset="0"/>
              </a:rPr>
              <a:t>DO NOT ALTER</a:t>
            </a:r>
          </a:p>
        </p:txBody>
      </p:sp>
      <p:sp>
        <p:nvSpPr>
          <p:cNvPr id="38" name="Title 1">
            <a:extLst>
              <a:ext uri="{FF2B5EF4-FFF2-40B4-BE49-F238E27FC236}">
                <a16:creationId xmlns:a16="http://schemas.microsoft.com/office/drawing/2014/main" id="{02751F74-E4B7-8542-9418-658B5AEA2ED0}"/>
              </a:ext>
            </a:extLst>
          </p:cNvPr>
          <p:cNvSpPr txBox="1">
            <a:spLocks/>
          </p:cNvSpPr>
          <p:nvPr userDrawn="1"/>
        </p:nvSpPr>
        <p:spPr>
          <a:xfrm>
            <a:off x="314480" y="156161"/>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pPr>
              <a:spcAft>
                <a:spcPts val="400"/>
              </a:spcAft>
            </a:pPr>
            <a:r>
              <a:rPr lang="en-US"/>
              <a:t>Our Competitive Advantage</a:t>
            </a:r>
          </a:p>
          <a:p>
            <a:r>
              <a:rPr lang="en-US" sz="1800" b="0"/>
              <a:t>Structured for Growth and Efficiency</a:t>
            </a:r>
          </a:p>
        </p:txBody>
      </p:sp>
      <p:pic>
        <p:nvPicPr>
          <p:cNvPr id="26" name="Picture 4" descr="Logo&#10;&#10;Description automatically generated">
            <a:extLst>
              <a:ext uri="{FF2B5EF4-FFF2-40B4-BE49-F238E27FC236}">
                <a16:creationId xmlns:a16="http://schemas.microsoft.com/office/drawing/2014/main" id="{24B213FF-E412-2D4A-93EE-06F1C90BFC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24" name="Slide Number Placeholder 1">
            <a:extLst>
              <a:ext uri="{FF2B5EF4-FFF2-40B4-BE49-F238E27FC236}">
                <a16:creationId xmlns:a16="http://schemas.microsoft.com/office/drawing/2014/main" id="{7A031AE2-D8CC-CE42-BA2A-C144242D00F3}"/>
              </a:ext>
            </a:extLst>
          </p:cNvPr>
          <p:cNvSpPr txBox="1">
            <a:spLocks/>
          </p:cNvSpPr>
          <p:nvPr userDrawn="1"/>
        </p:nvSpPr>
        <p:spPr>
          <a:xfrm>
            <a:off x="314099"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pic>
        <p:nvPicPr>
          <p:cNvPr id="25" name="Picture 24">
            <a:extLst>
              <a:ext uri="{FF2B5EF4-FFF2-40B4-BE49-F238E27FC236}">
                <a16:creationId xmlns:a16="http://schemas.microsoft.com/office/drawing/2014/main" id="{67F6607A-2916-964B-814B-41166858D3A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07" t="5749" r="2159" b="4325"/>
          <a:stretch/>
        </p:blipFill>
        <p:spPr>
          <a:xfrm>
            <a:off x="6072788" y="1168555"/>
            <a:ext cx="5643745" cy="5394960"/>
          </a:xfrm>
          <a:prstGeom prst="rect">
            <a:avLst/>
          </a:prstGeom>
        </p:spPr>
      </p:pic>
    </p:spTree>
    <p:extLst>
      <p:ext uri="{BB962C8B-B14F-4D97-AF65-F5344CB8AC3E}">
        <p14:creationId xmlns:p14="http://schemas.microsoft.com/office/powerpoint/2010/main" val="2714941252"/>
      </p:ext>
    </p:extLst>
  </p:cSld>
  <p:clrMapOvr>
    <a:masterClrMapping/>
  </p:clrMapOvr>
  <p:extLst>
    <p:ext uri="{DCECCB84-F9BA-43D5-87BE-67443E8EF086}">
      <p15:sldGuideLst xmlns:p15="http://schemas.microsoft.com/office/powerpoint/2012/main">
        <p15:guide id="1" orient="horz" pos="648">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B Appendix">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70" name="Slide Number Placeholder 1">
            <a:extLst>
              <a:ext uri="{FF2B5EF4-FFF2-40B4-BE49-F238E27FC236}">
                <a16:creationId xmlns:a16="http://schemas.microsoft.com/office/drawing/2014/main" id="{5358C4A8-B4B7-8D45-8D8D-A96188ADDB67}"/>
              </a:ext>
            </a:extLst>
          </p:cNvPr>
          <p:cNvSpPr txBox="1">
            <a:spLocks/>
          </p:cNvSpPr>
          <p:nvPr userDrawn="1"/>
        </p:nvSpPr>
        <p:spPr>
          <a:xfrm>
            <a:off x="0" y="6481015"/>
            <a:ext cx="12192000"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r>
              <a:rPr lang="en-US" sz="700">
                <a:solidFill>
                  <a:srgbClr val="BCBEC0"/>
                </a:solidFill>
                <a:latin typeface="Arial" panose="020B0604020202020204" pitchFamily="34" charset="0"/>
                <a:cs typeface="Arial" panose="020B0604020202020204" pitchFamily="34" charset="0"/>
              </a:rPr>
              <a:t> PRIVILEGED &amp; CONFIDENTIAL </a:t>
            </a:r>
          </a:p>
        </p:txBody>
      </p:sp>
      <p:pic>
        <p:nvPicPr>
          <p:cNvPr id="25" name="Picture 4" descr="Logo&#10;&#10;Description automatically generated">
            <a:extLst>
              <a:ext uri="{FF2B5EF4-FFF2-40B4-BE49-F238E27FC236}">
                <a16:creationId xmlns:a16="http://schemas.microsoft.com/office/drawing/2014/main" id="{BC898BAD-4AF6-AA46-BCA3-BCEFFE8190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
        <p:nvSpPr>
          <p:cNvPr id="38" name="Title 1">
            <a:extLst>
              <a:ext uri="{FF2B5EF4-FFF2-40B4-BE49-F238E27FC236}">
                <a16:creationId xmlns:a16="http://schemas.microsoft.com/office/drawing/2014/main" id="{FA858A11-1C2E-824C-9CEC-F2098D0B829E}"/>
              </a:ext>
            </a:extLst>
          </p:cNvPr>
          <p:cNvSpPr txBox="1">
            <a:spLocks/>
          </p:cNvSpPr>
          <p:nvPr userDrawn="1"/>
        </p:nvSpPr>
        <p:spPr>
          <a:xfrm>
            <a:off x="3973575"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ctr"/>
            <a:r>
              <a:rPr lang="en-US" sz="2400" b="1" i="0">
                <a:solidFill>
                  <a:srgbClr val="0066B3"/>
                </a:solidFill>
                <a:latin typeface="Arial" panose="020B0604020202020204" pitchFamily="34" charset="0"/>
                <a:cs typeface="Arial" panose="020B0604020202020204" pitchFamily="34" charset="0"/>
              </a:rPr>
              <a:t>Appendix</a:t>
            </a:r>
          </a:p>
        </p:txBody>
      </p:sp>
      <p:grpSp>
        <p:nvGrpSpPr>
          <p:cNvPr id="26" name="Group 25">
            <a:extLst>
              <a:ext uri="{FF2B5EF4-FFF2-40B4-BE49-F238E27FC236}">
                <a16:creationId xmlns:a16="http://schemas.microsoft.com/office/drawing/2014/main" id="{1EDF3424-6BF5-A646-B8E5-B7F46EA64CBC}"/>
              </a:ext>
            </a:extLst>
          </p:cNvPr>
          <p:cNvGrpSpPr/>
          <p:nvPr userDrawn="1"/>
        </p:nvGrpSpPr>
        <p:grpSpPr>
          <a:xfrm>
            <a:off x="-34433" y="-52298"/>
            <a:ext cx="12260866" cy="7003139"/>
            <a:chOff x="-38019" y="-52297"/>
            <a:chExt cx="12260866" cy="7003139"/>
          </a:xfrm>
        </p:grpSpPr>
        <p:pic>
          <p:nvPicPr>
            <p:cNvPr id="37" name="Picture 36">
              <a:extLst>
                <a:ext uri="{FF2B5EF4-FFF2-40B4-BE49-F238E27FC236}">
                  <a16:creationId xmlns:a16="http://schemas.microsoft.com/office/drawing/2014/main" id="{1A7A38AC-2B94-DE45-8022-F5755768A3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305" t="130" r="15484" b="1286"/>
            <a:stretch/>
          </p:blipFill>
          <p:spPr>
            <a:xfrm>
              <a:off x="-5626" y="3428999"/>
              <a:ext cx="3493008" cy="3521843"/>
            </a:xfrm>
            <a:prstGeom prst="rect">
              <a:avLst/>
            </a:prstGeom>
          </p:spPr>
        </p:pic>
        <p:grpSp>
          <p:nvGrpSpPr>
            <p:cNvPr id="39" name="Group 38">
              <a:extLst>
                <a:ext uri="{FF2B5EF4-FFF2-40B4-BE49-F238E27FC236}">
                  <a16:creationId xmlns:a16="http://schemas.microsoft.com/office/drawing/2014/main" id="{53BF1FE9-6117-DC45-AA29-3F5AAB420E48}"/>
                </a:ext>
              </a:extLst>
            </p:cNvPr>
            <p:cNvGrpSpPr/>
            <p:nvPr userDrawn="1"/>
          </p:nvGrpSpPr>
          <p:grpSpPr>
            <a:xfrm>
              <a:off x="-38019" y="-52297"/>
              <a:ext cx="12260866" cy="7000340"/>
              <a:chOff x="-38019" y="-52297"/>
              <a:chExt cx="12260866" cy="7000340"/>
            </a:xfrm>
          </p:grpSpPr>
          <p:pic>
            <p:nvPicPr>
              <p:cNvPr id="40" name="Picture 39">
                <a:extLst>
                  <a:ext uri="{FF2B5EF4-FFF2-40B4-BE49-F238E27FC236}">
                    <a16:creationId xmlns:a16="http://schemas.microsoft.com/office/drawing/2014/main" id="{DAC6C844-21EB-0240-A641-D3FCEC8DAD2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8019" y="-41138"/>
                <a:ext cx="3485407" cy="3400676"/>
              </a:xfrm>
              <a:prstGeom prst="rect">
                <a:avLst/>
              </a:prstGeom>
            </p:spPr>
          </p:pic>
          <p:sp>
            <p:nvSpPr>
              <p:cNvPr id="41" name="Rectangle 40">
                <a:extLst>
                  <a:ext uri="{FF2B5EF4-FFF2-40B4-BE49-F238E27FC236}">
                    <a16:creationId xmlns:a16="http://schemas.microsoft.com/office/drawing/2014/main" id="{E65B6461-780B-DA48-9414-40BBE70F2EDF}"/>
                  </a:ext>
                </a:extLst>
              </p:cNvPr>
              <p:cNvSpPr/>
              <p:nvPr userDrawn="1"/>
            </p:nvSpPr>
            <p:spPr>
              <a:xfrm>
                <a:off x="3379401"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76932F16-D28C-B94F-AE2D-14F9C93C373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6759" t="2276" r="33687" b="-686"/>
              <a:stretch/>
            </p:blipFill>
            <p:spPr>
              <a:xfrm>
                <a:off x="8782150" y="0"/>
                <a:ext cx="3440697" cy="6906190"/>
              </a:xfrm>
              <a:prstGeom prst="rect">
                <a:avLst/>
              </a:prstGeom>
            </p:spPr>
          </p:pic>
          <p:sp>
            <p:nvSpPr>
              <p:cNvPr id="43" name="Rectangle 42">
                <a:extLst>
                  <a:ext uri="{FF2B5EF4-FFF2-40B4-BE49-F238E27FC236}">
                    <a16:creationId xmlns:a16="http://schemas.microsoft.com/office/drawing/2014/main" id="{D5F0C375-7065-6940-B2DE-388337286509}"/>
                  </a:ext>
                </a:extLst>
              </p:cNvPr>
              <p:cNvSpPr/>
              <p:nvPr userDrawn="1"/>
            </p:nvSpPr>
            <p:spPr>
              <a:xfrm>
                <a:off x="8713516"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86322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B Thank You">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B498F3F-7963-CA40-BFBC-28B4AB03F2E3}"/>
              </a:ext>
            </a:extLst>
          </p:cNvPr>
          <p:cNvSpPr txBox="1">
            <a:spLocks/>
          </p:cNvSpPr>
          <p:nvPr userDrawn="1"/>
        </p:nvSpPr>
        <p:spPr>
          <a:xfrm>
            <a:off x="624916"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l"/>
            <a:r>
              <a:rPr lang="en-US" sz="2400" b="1" i="0">
                <a:solidFill>
                  <a:srgbClr val="0066B3"/>
                </a:solidFill>
                <a:latin typeface="Arial" panose="020B0604020202020204" pitchFamily="34" charset="0"/>
                <a:cs typeface="Arial" panose="020B0604020202020204" pitchFamily="34" charset="0"/>
              </a:rPr>
              <a:t>Thank You</a:t>
            </a:r>
          </a:p>
        </p:txBody>
      </p:sp>
      <p:grpSp>
        <p:nvGrpSpPr>
          <p:cNvPr id="9" name="Group 8">
            <a:extLst>
              <a:ext uri="{FF2B5EF4-FFF2-40B4-BE49-F238E27FC236}">
                <a16:creationId xmlns:a16="http://schemas.microsoft.com/office/drawing/2014/main" id="{961A205B-EDF5-5449-8DAC-CE92554020D8}"/>
              </a:ext>
            </a:extLst>
          </p:cNvPr>
          <p:cNvGrpSpPr/>
          <p:nvPr userDrawn="1"/>
        </p:nvGrpSpPr>
        <p:grpSpPr>
          <a:xfrm>
            <a:off x="-1365877" y="-52298"/>
            <a:ext cx="1278745" cy="6958488"/>
            <a:chOff x="-1363809" y="-50244"/>
            <a:chExt cx="1278745" cy="6958488"/>
          </a:xfrm>
        </p:grpSpPr>
        <p:sp>
          <p:nvSpPr>
            <p:cNvPr id="12" name="TextBox 11">
              <a:extLst>
                <a:ext uri="{FF2B5EF4-FFF2-40B4-BE49-F238E27FC236}">
                  <a16:creationId xmlns:a16="http://schemas.microsoft.com/office/drawing/2014/main" id="{63A988B1-5149-A542-AB1C-BC749827DB05}"/>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3" name="Group 12">
              <a:extLst>
                <a:ext uri="{FF2B5EF4-FFF2-40B4-BE49-F238E27FC236}">
                  <a16:creationId xmlns:a16="http://schemas.microsoft.com/office/drawing/2014/main" id="{4DF9FC5B-4F7A-2B42-8B21-60356072D91F}"/>
                </a:ext>
              </a:extLst>
            </p:cNvPr>
            <p:cNvGrpSpPr/>
            <p:nvPr userDrawn="1"/>
          </p:nvGrpSpPr>
          <p:grpSpPr>
            <a:xfrm>
              <a:off x="-1363809" y="-50244"/>
              <a:ext cx="1278745" cy="6958488"/>
              <a:chOff x="-1363809" y="-50244"/>
              <a:chExt cx="1278745" cy="6958488"/>
            </a:xfrm>
          </p:grpSpPr>
          <p:grpSp>
            <p:nvGrpSpPr>
              <p:cNvPr id="14" name="Group 13">
                <a:extLst>
                  <a:ext uri="{FF2B5EF4-FFF2-40B4-BE49-F238E27FC236}">
                    <a16:creationId xmlns:a16="http://schemas.microsoft.com/office/drawing/2014/main" id="{A7906816-D0A0-4D4F-986D-02FAE4E52078}"/>
                  </a:ext>
                </a:extLst>
              </p:cNvPr>
              <p:cNvGrpSpPr/>
              <p:nvPr userDrawn="1"/>
            </p:nvGrpSpPr>
            <p:grpSpPr>
              <a:xfrm>
                <a:off x="-1363809" y="-50244"/>
                <a:ext cx="1278745" cy="6958488"/>
                <a:chOff x="-1363809" y="-52298"/>
                <a:chExt cx="1278745" cy="6958488"/>
              </a:xfrm>
            </p:grpSpPr>
            <p:sp>
              <p:nvSpPr>
                <p:cNvPr id="17" name="Rectangle 16">
                  <a:extLst>
                    <a:ext uri="{FF2B5EF4-FFF2-40B4-BE49-F238E27FC236}">
                      <a16:creationId xmlns:a16="http://schemas.microsoft.com/office/drawing/2014/main" id="{67650648-4702-8748-B3A3-1FAC15585120}"/>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Group 17">
                  <a:extLst>
                    <a:ext uri="{FF2B5EF4-FFF2-40B4-BE49-F238E27FC236}">
                      <a16:creationId xmlns:a16="http://schemas.microsoft.com/office/drawing/2014/main" id="{7A7CCAAE-2D40-254C-A2AC-046354666A7B}"/>
                    </a:ext>
                  </a:extLst>
                </p:cNvPr>
                <p:cNvGrpSpPr/>
                <p:nvPr userDrawn="1"/>
              </p:nvGrpSpPr>
              <p:grpSpPr>
                <a:xfrm>
                  <a:off x="-1278745" y="0"/>
                  <a:ext cx="1127876" cy="6858000"/>
                  <a:chOff x="-1428750" y="0"/>
                  <a:chExt cx="1277881" cy="6858000"/>
                </a:xfrm>
              </p:grpSpPr>
              <p:sp>
                <p:nvSpPr>
                  <p:cNvPr id="20" name="TextBox 31">
                    <a:extLst>
                      <a:ext uri="{FF2B5EF4-FFF2-40B4-BE49-F238E27FC236}">
                        <a16:creationId xmlns:a16="http://schemas.microsoft.com/office/drawing/2014/main" id="{56648835-7038-3140-81A4-4B70BD4928D8}"/>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1" name="TextBox 32">
                    <a:extLst>
                      <a:ext uri="{FF2B5EF4-FFF2-40B4-BE49-F238E27FC236}">
                        <a16:creationId xmlns:a16="http://schemas.microsoft.com/office/drawing/2014/main" id="{5C4DFF19-DBD2-3F44-ACB1-033201E67A0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2" name="TextBox 34">
                    <a:extLst>
                      <a:ext uri="{FF2B5EF4-FFF2-40B4-BE49-F238E27FC236}">
                        <a16:creationId xmlns:a16="http://schemas.microsoft.com/office/drawing/2014/main" id="{F693F3E3-3172-3747-8F2A-5021D40091A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5" name="TextBox 36">
                    <a:extLst>
                      <a:ext uri="{FF2B5EF4-FFF2-40B4-BE49-F238E27FC236}">
                        <a16:creationId xmlns:a16="http://schemas.microsoft.com/office/drawing/2014/main" id="{42DB1D8C-7334-D049-94A8-D44155DA07B1}"/>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26" name="TextBox 25">
                    <a:extLst>
                      <a:ext uri="{FF2B5EF4-FFF2-40B4-BE49-F238E27FC236}">
                        <a16:creationId xmlns:a16="http://schemas.microsoft.com/office/drawing/2014/main" id="{79825B7F-49F0-5C4D-87FC-C80441223E65}"/>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27" name="TextBox 26">
                    <a:extLst>
                      <a:ext uri="{FF2B5EF4-FFF2-40B4-BE49-F238E27FC236}">
                        <a16:creationId xmlns:a16="http://schemas.microsoft.com/office/drawing/2014/main" id="{2F72F3E9-3B3F-984A-B8B3-6D670E38521A}"/>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28" name="TextBox 27">
                    <a:extLst>
                      <a:ext uri="{FF2B5EF4-FFF2-40B4-BE49-F238E27FC236}">
                        <a16:creationId xmlns:a16="http://schemas.microsoft.com/office/drawing/2014/main" id="{0E68498C-0E94-384A-AAC6-4F1BB09B86A9}"/>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6" name="TextBox 36">
                <a:extLst>
                  <a:ext uri="{FF2B5EF4-FFF2-40B4-BE49-F238E27FC236}">
                    <a16:creationId xmlns:a16="http://schemas.microsoft.com/office/drawing/2014/main" id="{B0E2AD35-C9E6-484F-9A41-4671B7001C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6" name="Slide Number Placeholder 1">
            <a:extLst>
              <a:ext uri="{FF2B5EF4-FFF2-40B4-BE49-F238E27FC236}">
                <a16:creationId xmlns:a16="http://schemas.microsoft.com/office/drawing/2014/main" id="{83FDBB6E-E17B-1E4D-ACFF-14763F177EE8}"/>
              </a:ext>
            </a:extLst>
          </p:cNvPr>
          <p:cNvSpPr txBox="1">
            <a:spLocks/>
          </p:cNvSpPr>
          <p:nvPr userDrawn="1"/>
        </p:nvSpPr>
        <p:spPr>
          <a:xfrm>
            <a:off x="624916" y="6481015"/>
            <a:ext cx="2693898" cy="376985"/>
          </a:xfrm>
          <a:prstGeom prst="rect">
            <a:avLst/>
          </a:prstGeom>
        </p:spPr>
        <p:txBody>
          <a:bodyPr anchor="ctr" anchorCtr="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en-US" sz="700">
                <a:solidFill>
                  <a:srgbClr val="BCBEC0"/>
                </a:solidFill>
                <a:latin typeface="Arial" panose="020B0604020202020204" pitchFamily="34" charset="0"/>
                <a:cs typeface="Arial" panose="020B0604020202020204" pitchFamily="34" charset="0"/>
              </a:rPr>
              <a:t> PRIVILEGED &amp; CONFIDENTIAL </a:t>
            </a:r>
          </a:p>
        </p:txBody>
      </p:sp>
      <p:grpSp>
        <p:nvGrpSpPr>
          <p:cNvPr id="2" name="Group 1">
            <a:extLst>
              <a:ext uri="{FF2B5EF4-FFF2-40B4-BE49-F238E27FC236}">
                <a16:creationId xmlns:a16="http://schemas.microsoft.com/office/drawing/2014/main" id="{DAC6EF2D-D0A6-3844-8A2E-EAADF5AA7CE3}"/>
              </a:ext>
            </a:extLst>
          </p:cNvPr>
          <p:cNvGrpSpPr/>
          <p:nvPr userDrawn="1"/>
        </p:nvGrpSpPr>
        <p:grpSpPr>
          <a:xfrm>
            <a:off x="4680302" y="-31334"/>
            <a:ext cx="7511698" cy="6939966"/>
            <a:chOff x="4680302" y="-31334"/>
            <a:chExt cx="7511698" cy="6939966"/>
          </a:xfrm>
        </p:grpSpPr>
        <p:pic>
          <p:nvPicPr>
            <p:cNvPr id="29" name="Picture 28">
              <a:extLst>
                <a:ext uri="{FF2B5EF4-FFF2-40B4-BE49-F238E27FC236}">
                  <a16:creationId xmlns:a16="http://schemas.microsoft.com/office/drawing/2014/main" id="{46FD450C-BBFB-BC45-8CFF-D3E692B621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289" r="11949" b="7340"/>
            <a:stretch/>
          </p:blipFill>
          <p:spPr>
            <a:xfrm>
              <a:off x="4732191" y="-31334"/>
              <a:ext cx="3540953" cy="6918962"/>
            </a:xfrm>
            <a:prstGeom prst="parallelogram">
              <a:avLst>
                <a:gd name="adj" fmla="val 35578"/>
              </a:avLst>
            </a:prstGeom>
          </p:spPr>
        </p:pic>
        <p:cxnSp>
          <p:nvCxnSpPr>
            <p:cNvPr id="30" name="Straight Connector 29">
              <a:extLst>
                <a:ext uri="{FF2B5EF4-FFF2-40B4-BE49-F238E27FC236}">
                  <a16:creationId xmlns:a16="http://schemas.microsoft.com/office/drawing/2014/main" id="{BF50551A-9C92-E74C-A576-614F4E0666F5}"/>
                </a:ext>
              </a:extLst>
            </p:cNvPr>
            <p:cNvCxnSpPr>
              <a:cxnSpLocks/>
            </p:cNvCxnSpPr>
            <p:nvPr userDrawn="1"/>
          </p:nvCxnSpPr>
          <p:spPr>
            <a:xfrm flipH="1">
              <a:off x="4680302" y="-3133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417090B6-7422-3E4A-BB39-8BEAD263DF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789"/>
            <a:stretch/>
          </p:blipFill>
          <p:spPr>
            <a:xfrm>
              <a:off x="8812600" y="-3889"/>
              <a:ext cx="3379400" cy="6891517"/>
            </a:xfrm>
            <a:prstGeom prst="rect">
              <a:avLst/>
            </a:prstGeom>
          </p:spPr>
        </p:pic>
        <p:pic>
          <p:nvPicPr>
            <p:cNvPr id="32" name="Picture 31">
              <a:extLst>
                <a:ext uri="{FF2B5EF4-FFF2-40B4-BE49-F238E27FC236}">
                  <a16:creationId xmlns:a16="http://schemas.microsoft.com/office/drawing/2014/main" id="{B29A5380-5725-0942-B18B-76814B80642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270" t="6052" r="34201" b="3393"/>
            <a:stretch/>
          </p:blipFill>
          <p:spPr>
            <a:xfrm>
              <a:off x="6863202" y="-3890"/>
              <a:ext cx="3540953" cy="6891518"/>
            </a:xfrm>
            <a:prstGeom prst="parallelogram">
              <a:avLst>
                <a:gd name="adj" fmla="val 35578"/>
              </a:avLst>
            </a:prstGeom>
          </p:spPr>
        </p:pic>
      </p:grpSp>
      <p:pic>
        <p:nvPicPr>
          <p:cNvPr id="33" name="Picture 4" descr="Logo&#10;&#10;Description automatically generated">
            <a:extLst>
              <a:ext uri="{FF2B5EF4-FFF2-40B4-BE49-F238E27FC236}">
                <a16:creationId xmlns:a16="http://schemas.microsoft.com/office/drawing/2014/main" id="{974CF6B9-8688-4840-8E4A-33805E3416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spTree>
    <p:extLst>
      <p:ext uri="{BB962C8B-B14F-4D97-AF65-F5344CB8AC3E}">
        <p14:creationId xmlns:p14="http://schemas.microsoft.com/office/powerpoint/2010/main" val="2439174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PC Titl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DF7CA83-7D27-BA4E-80FD-DB89800A5B11}"/>
              </a:ext>
            </a:extLst>
          </p:cNvPr>
          <p:cNvGrpSpPr/>
          <p:nvPr userDrawn="1"/>
        </p:nvGrpSpPr>
        <p:grpSpPr>
          <a:xfrm>
            <a:off x="4680302" y="-33776"/>
            <a:ext cx="7511698" cy="6939966"/>
            <a:chOff x="4680302" y="-27444"/>
            <a:chExt cx="7511698" cy="6939966"/>
          </a:xfrm>
        </p:grpSpPr>
        <p:pic>
          <p:nvPicPr>
            <p:cNvPr id="42" name="Picture 41">
              <a:extLst>
                <a:ext uri="{FF2B5EF4-FFF2-40B4-BE49-F238E27FC236}">
                  <a16:creationId xmlns:a16="http://schemas.microsoft.com/office/drawing/2014/main" id="{832D3AA7-BF9D-ED4E-AD0F-C5EDD09778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35" b="-1"/>
            <a:stretch/>
          </p:blipFill>
          <p:spPr>
            <a:xfrm>
              <a:off x="4732191" y="-27444"/>
              <a:ext cx="3540953" cy="6918962"/>
            </a:xfrm>
            <a:prstGeom prst="parallelogram">
              <a:avLst>
                <a:gd name="adj" fmla="val 35578"/>
              </a:avLst>
            </a:prstGeom>
          </p:spPr>
        </p:pic>
        <p:cxnSp>
          <p:nvCxnSpPr>
            <p:cNvPr id="43" name="Straight Connector 42">
              <a:extLst>
                <a:ext uri="{FF2B5EF4-FFF2-40B4-BE49-F238E27FC236}">
                  <a16:creationId xmlns:a16="http://schemas.microsoft.com/office/drawing/2014/main" id="{ADEDF6D4-7E0B-974C-BBE0-1FB62B21AAFE}"/>
                </a:ext>
              </a:extLst>
            </p:cNvPr>
            <p:cNvCxnSpPr>
              <a:cxnSpLocks/>
            </p:cNvCxnSpPr>
            <p:nvPr userDrawn="1"/>
          </p:nvCxnSpPr>
          <p:spPr>
            <a:xfrm flipH="1">
              <a:off x="4680302" y="-2744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B01CBCC4-0546-A74E-9230-71805827D9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789"/>
            <a:stretch/>
          </p:blipFill>
          <p:spPr>
            <a:xfrm>
              <a:off x="8812600" y="1"/>
              <a:ext cx="3379400" cy="6891517"/>
            </a:xfrm>
            <a:prstGeom prst="rect">
              <a:avLst/>
            </a:prstGeom>
          </p:spPr>
        </p:pic>
        <p:pic>
          <p:nvPicPr>
            <p:cNvPr id="45" name="Picture 44">
              <a:extLst>
                <a:ext uri="{FF2B5EF4-FFF2-40B4-BE49-F238E27FC236}">
                  <a16:creationId xmlns:a16="http://schemas.microsoft.com/office/drawing/2014/main" id="{560D31A2-129F-E246-81C1-10D2158BF82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63202" y="0"/>
              <a:ext cx="3540953" cy="6891518"/>
            </a:xfrm>
            <a:prstGeom prst="parallelogram">
              <a:avLst>
                <a:gd name="adj" fmla="val 35578"/>
              </a:avLst>
            </a:prstGeom>
          </p:spPr>
        </p:pic>
      </p:grpSp>
      <p:sp>
        <p:nvSpPr>
          <p:cNvPr id="15" name="Title 1">
            <a:extLst>
              <a:ext uri="{FF2B5EF4-FFF2-40B4-BE49-F238E27FC236}">
                <a16:creationId xmlns:a16="http://schemas.microsoft.com/office/drawing/2014/main" id="{11C25D00-9626-6640-B446-60F6BEEDE98B}"/>
              </a:ext>
            </a:extLst>
          </p:cNvPr>
          <p:cNvSpPr>
            <a:spLocks noGrp="1"/>
          </p:cNvSpPr>
          <p:nvPr>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6" name="Text Placeholder 11">
            <a:extLst>
              <a:ext uri="{FF2B5EF4-FFF2-40B4-BE49-F238E27FC236}">
                <a16:creationId xmlns:a16="http://schemas.microsoft.com/office/drawing/2014/main" id="{1636572B-3573-884D-BFBD-E2C297A64613}"/>
              </a:ext>
            </a:extLst>
          </p:cNvPr>
          <p:cNvSpPr>
            <a:spLocks noGrp="1"/>
          </p:cNvSpPr>
          <p:nvPr>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38" name="Text Placeholder 11">
            <a:extLst>
              <a:ext uri="{FF2B5EF4-FFF2-40B4-BE49-F238E27FC236}">
                <a16:creationId xmlns:a16="http://schemas.microsoft.com/office/drawing/2014/main" id="{86993BBC-7833-C946-800A-E4F232CD4671}"/>
              </a:ext>
            </a:extLst>
          </p:cNvPr>
          <p:cNvSpPr>
            <a:spLocks noGrp="1"/>
          </p:cNvSpPr>
          <p:nvPr>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37" name="Picture 4" descr="Logo&#10;&#10;Description automatically generated">
            <a:extLst>
              <a:ext uri="{FF2B5EF4-FFF2-40B4-BE49-F238E27FC236}">
                <a16:creationId xmlns:a16="http://schemas.microsoft.com/office/drawing/2014/main" id="{FB42884C-6A45-4849-8103-A3CA45636F7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spTree>
    <p:extLst>
      <p:ext uri="{BB962C8B-B14F-4D97-AF65-F5344CB8AC3E}">
        <p14:creationId xmlns:p14="http://schemas.microsoft.com/office/powerpoint/2010/main" val="2252518821"/>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PC Title 2">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6C723D1-3B06-DA4A-BAC6-BA7CD6A6D1A5}"/>
              </a:ext>
            </a:extLst>
          </p:cNvPr>
          <p:cNvGrpSpPr/>
          <p:nvPr userDrawn="1"/>
        </p:nvGrpSpPr>
        <p:grpSpPr>
          <a:xfrm>
            <a:off x="1" y="0"/>
            <a:ext cx="12191999" cy="6858002"/>
            <a:chOff x="1" y="0"/>
            <a:chExt cx="12191999" cy="6858002"/>
          </a:xfrm>
        </p:grpSpPr>
        <p:pic>
          <p:nvPicPr>
            <p:cNvPr id="44" name="Picture 43">
              <a:extLst>
                <a:ext uri="{FF2B5EF4-FFF2-40B4-BE49-F238E27FC236}">
                  <a16:creationId xmlns:a16="http://schemas.microsoft.com/office/drawing/2014/main" id="{8224DD6C-9884-304C-AFD6-8E624F01EA4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pic>
          <p:nvPicPr>
            <p:cNvPr id="45" name="Picture 44">
              <a:extLst>
                <a:ext uri="{FF2B5EF4-FFF2-40B4-BE49-F238E27FC236}">
                  <a16:creationId xmlns:a16="http://schemas.microsoft.com/office/drawing/2014/main" id="{4A449247-7174-E048-90EC-1A6D8F2037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3379400" cy="6858000"/>
            </a:xfrm>
            <a:prstGeom prst="rect">
              <a:avLst/>
            </a:prstGeom>
          </p:spPr>
        </p:pic>
        <p:sp>
          <p:nvSpPr>
            <p:cNvPr id="46" name="Rectangle 45">
              <a:extLst>
                <a:ext uri="{FF2B5EF4-FFF2-40B4-BE49-F238E27FC236}">
                  <a16:creationId xmlns:a16="http://schemas.microsoft.com/office/drawing/2014/main" id="{3DAA4D6D-673B-2B4A-802F-36AF05A54932}"/>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31C5CB0-4033-1D48-B891-5CC02F87D524}"/>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9" name="Text Placeholder 11">
            <a:extLst>
              <a:ext uri="{FF2B5EF4-FFF2-40B4-BE49-F238E27FC236}">
                <a16:creationId xmlns:a16="http://schemas.microsoft.com/office/drawing/2014/main" id="{2B8B79F0-1792-2D42-92C2-653D25896E35}"/>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AFDE5E14-23AB-8745-B1B3-FDF798420D11}"/>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2" name="Title 1">
            <a:extLst>
              <a:ext uri="{FF2B5EF4-FFF2-40B4-BE49-F238E27FC236}">
                <a16:creationId xmlns:a16="http://schemas.microsoft.com/office/drawing/2014/main" id="{8F742322-B2EB-8E40-82A2-1220818DD7A7}"/>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51" name="Picture 4" descr="Logo&#10;&#10;Description automatically generated">
            <a:extLst>
              <a:ext uri="{FF2B5EF4-FFF2-40B4-BE49-F238E27FC236}">
                <a16:creationId xmlns:a16="http://schemas.microsoft.com/office/drawing/2014/main" id="{5BF46ADD-0011-1746-B6E4-97B0FC2DD6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Tree>
    <p:extLst>
      <p:ext uri="{BB962C8B-B14F-4D97-AF65-F5344CB8AC3E}">
        <p14:creationId xmlns:p14="http://schemas.microsoft.com/office/powerpoint/2010/main" val="4249733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PC Transition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26E6F6-F771-3D4A-AC9A-0424B6DE9707}"/>
              </a:ext>
            </a:extLst>
          </p:cNvPr>
          <p:cNvGrpSpPr/>
          <p:nvPr userDrawn="1"/>
        </p:nvGrpSpPr>
        <p:grpSpPr>
          <a:xfrm>
            <a:off x="4553146" y="-36871"/>
            <a:ext cx="7638854" cy="6939966"/>
            <a:chOff x="4553146" y="-36871"/>
            <a:chExt cx="7638854" cy="6939966"/>
          </a:xfrm>
        </p:grpSpPr>
        <p:grpSp>
          <p:nvGrpSpPr>
            <p:cNvPr id="58" name="Group 57">
              <a:extLst>
                <a:ext uri="{FF2B5EF4-FFF2-40B4-BE49-F238E27FC236}">
                  <a16:creationId xmlns:a16="http://schemas.microsoft.com/office/drawing/2014/main" id="{BDBDDEBB-B1B2-3841-AA1B-785EAE9530AF}"/>
                </a:ext>
              </a:extLst>
            </p:cNvPr>
            <p:cNvGrpSpPr/>
            <p:nvPr userDrawn="1"/>
          </p:nvGrpSpPr>
          <p:grpSpPr>
            <a:xfrm>
              <a:off x="4680302" y="-36871"/>
              <a:ext cx="7511698" cy="6939966"/>
              <a:chOff x="4680302" y="-27444"/>
              <a:chExt cx="7511698" cy="6939966"/>
            </a:xfrm>
          </p:grpSpPr>
          <p:pic>
            <p:nvPicPr>
              <p:cNvPr id="59" name="Picture 58">
                <a:extLst>
                  <a:ext uri="{FF2B5EF4-FFF2-40B4-BE49-F238E27FC236}">
                    <a16:creationId xmlns:a16="http://schemas.microsoft.com/office/drawing/2014/main" id="{7A87584A-CAEA-8741-AC17-D0271B7BB2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35" b="-1"/>
              <a:stretch/>
            </p:blipFill>
            <p:spPr>
              <a:xfrm>
                <a:off x="4732191" y="-27444"/>
                <a:ext cx="3540953" cy="6918962"/>
              </a:xfrm>
              <a:prstGeom prst="parallelogram">
                <a:avLst>
                  <a:gd name="adj" fmla="val 35578"/>
                </a:avLst>
              </a:prstGeom>
            </p:spPr>
          </p:pic>
          <p:cxnSp>
            <p:nvCxnSpPr>
              <p:cNvPr id="60" name="Straight Connector 59">
                <a:extLst>
                  <a:ext uri="{FF2B5EF4-FFF2-40B4-BE49-F238E27FC236}">
                    <a16:creationId xmlns:a16="http://schemas.microsoft.com/office/drawing/2014/main" id="{849F5746-C805-FB42-9068-F14164502EB4}"/>
                  </a:ext>
                </a:extLst>
              </p:cNvPr>
              <p:cNvCxnSpPr>
                <a:cxnSpLocks/>
              </p:cNvCxnSpPr>
              <p:nvPr userDrawn="1"/>
            </p:nvCxnSpPr>
            <p:spPr>
              <a:xfrm flipH="1">
                <a:off x="4680302" y="-2744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A09A241C-B039-8F4E-A590-C4FE08902C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789"/>
              <a:stretch/>
            </p:blipFill>
            <p:spPr>
              <a:xfrm>
                <a:off x="8812600" y="1"/>
                <a:ext cx="3379400" cy="6891517"/>
              </a:xfrm>
              <a:prstGeom prst="rect">
                <a:avLst/>
              </a:prstGeom>
            </p:spPr>
          </p:pic>
          <p:pic>
            <p:nvPicPr>
              <p:cNvPr id="62" name="Picture 61">
                <a:extLst>
                  <a:ext uri="{FF2B5EF4-FFF2-40B4-BE49-F238E27FC236}">
                    <a16:creationId xmlns:a16="http://schemas.microsoft.com/office/drawing/2014/main" id="{282FA90A-DFB2-2C49-8752-BBF225B198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63202" y="0"/>
                <a:ext cx="3540953" cy="6891518"/>
              </a:xfrm>
              <a:prstGeom prst="parallelogram">
                <a:avLst>
                  <a:gd name="adj" fmla="val 35578"/>
                </a:avLst>
              </a:prstGeom>
            </p:spPr>
          </p:pic>
        </p:grpSp>
        <p:sp>
          <p:nvSpPr>
            <p:cNvPr id="63" name="Rectangle 62">
              <a:extLst>
                <a:ext uri="{FF2B5EF4-FFF2-40B4-BE49-F238E27FC236}">
                  <a16:creationId xmlns:a16="http://schemas.microsoft.com/office/drawing/2014/main" id="{806250F0-B71E-2E49-B1B6-3B0725AAC1CC}"/>
                </a:ext>
              </a:extLst>
            </p:cNvPr>
            <p:cNvSpPr/>
            <p:nvPr userDrawn="1"/>
          </p:nvSpPr>
          <p:spPr>
            <a:xfrm>
              <a:off x="4553146" y="-9427"/>
              <a:ext cx="7638854" cy="689786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7" name="Title 1">
            <a:extLst>
              <a:ext uri="{FF2B5EF4-FFF2-40B4-BE49-F238E27FC236}">
                <a16:creationId xmlns:a16="http://schemas.microsoft.com/office/drawing/2014/main" id="{4FDDE504-CA6F-5A4C-890A-613B00D9D621}"/>
              </a:ext>
            </a:extLst>
          </p:cNvPr>
          <p:cNvSpPr>
            <a:spLocks noGrp="1"/>
          </p:cNvSpPr>
          <p:nvPr>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sp>
        <p:nvSpPr>
          <p:cNvPr id="39" name="Text Placeholder 11">
            <a:extLst>
              <a:ext uri="{FF2B5EF4-FFF2-40B4-BE49-F238E27FC236}">
                <a16:creationId xmlns:a16="http://schemas.microsoft.com/office/drawing/2014/main" id="{A06EC265-8A58-6941-8DF3-A585B36027BC}"/>
              </a:ext>
            </a:extLst>
          </p:cNvPr>
          <p:cNvSpPr>
            <a:spLocks noGrp="1"/>
          </p:cNvSpPr>
          <p:nvPr>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735DCDED-68F9-5E45-8181-1611FBD749F4}"/>
              </a:ext>
            </a:extLst>
          </p:cNvPr>
          <p:cNvSpPr>
            <a:spLocks noGrp="1"/>
          </p:cNvSpPr>
          <p:nvPr>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42" name="Picture 4" descr="Logo&#10;&#10;Description automatically generated">
            <a:extLst>
              <a:ext uri="{FF2B5EF4-FFF2-40B4-BE49-F238E27FC236}">
                <a16:creationId xmlns:a16="http://schemas.microsoft.com/office/drawing/2014/main" id="{A278CA4D-986A-D642-A7AA-C292452D62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spTree>
    <p:extLst>
      <p:ext uri="{BB962C8B-B14F-4D97-AF65-F5344CB8AC3E}">
        <p14:creationId xmlns:p14="http://schemas.microsoft.com/office/powerpoint/2010/main" val="280410309"/>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B Transition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7" name="Title 1">
            <a:extLst>
              <a:ext uri="{FF2B5EF4-FFF2-40B4-BE49-F238E27FC236}">
                <a16:creationId xmlns:a16="http://schemas.microsoft.com/office/drawing/2014/main" id="{4FDDE504-CA6F-5A4C-890A-613B00D9D621}"/>
              </a:ext>
            </a:extLst>
          </p:cNvPr>
          <p:cNvSpPr>
            <a:spLocks noGrp="1"/>
          </p:cNvSpPr>
          <p:nvPr>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sp>
        <p:nvSpPr>
          <p:cNvPr id="39" name="Text Placeholder 11">
            <a:extLst>
              <a:ext uri="{FF2B5EF4-FFF2-40B4-BE49-F238E27FC236}">
                <a16:creationId xmlns:a16="http://schemas.microsoft.com/office/drawing/2014/main" id="{A06EC265-8A58-6941-8DF3-A585B36027BC}"/>
              </a:ext>
            </a:extLst>
          </p:cNvPr>
          <p:cNvSpPr>
            <a:spLocks noGrp="1"/>
          </p:cNvSpPr>
          <p:nvPr>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735DCDED-68F9-5E45-8181-1611FBD749F4}"/>
              </a:ext>
            </a:extLst>
          </p:cNvPr>
          <p:cNvSpPr>
            <a:spLocks noGrp="1"/>
          </p:cNvSpPr>
          <p:nvPr>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42" name="Picture 4" descr="Logo&#10;&#10;Description automatically generated">
            <a:extLst>
              <a:ext uri="{FF2B5EF4-FFF2-40B4-BE49-F238E27FC236}">
                <a16:creationId xmlns:a16="http://schemas.microsoft.com/office/drawing/2014/main" id="{A278CA4D-986A-D642-A7AA-C292452D62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grpSp>
        <p:nvGrpSpPr>
          <p:cNvPr id="50" name="Group 49">
            <a:extLst>
              <a:ext uri="{FF2B5EF4-FFF2-40B4-BE49-F238E27FC236}">
                <a16:creationId xmlns:a16="http://schemas.microsoft.com/office/drawing/2014/main" id="{E646D968-E974-6D48-AE82-900AD47E7759}"/>
              </a:ext>
            </a:extLst>
          </p:cNvPr>
          <p:cNvGrpSpPr/>
          <p:nvPr userDrawn="1"/>
        </p:nvGrpSpPr>
        <p:grpSpPr>
          <a:xfrm>
            <a:off x="4680302" y="-31334"/>
            <a:ext cx="7511698" cy="6939966"/>
            <a:chOff x="4680302" y="-31334"/>
            <a:chExt cx="7511698" cy="6939966"/>
          </a:xfrm>
        </p:grpSpPr>
        <p:pic>
          <p:nvPicPr>
            <p:cNvPr id="51" name="Picture 50">
              <a:extLst>
                <a:ext uri="{FF2B5EF4-FFF2-40B4-BE49-F238E27FC236}">
                  <a16:creationId xmlns:a16="http://schemas.microsoft.com/office/drawing/2014/main" id="{DCC661DC-5870-4145-8B72-3E47726980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289" r="11949" b="7340"/>
            <a:stretch/>
          </p:blipFill>
          <p:spPr>
            <a:xfrm>
              <a:off x="4732191" y="-31334"/>
              <a:ext cx="3540953" cy="6918962"/>
            </a:xfrm>
            <a:prstGeom prst="parallelogram">
              <a:avLst>
                <a:gd name="adj" fmla="val 35578"/>
              </a:avLst>
            </a:prstGeom>
          </p:spPr>
        </p:pic>
        <p:cxnSp>
          <p:nvCxnSpPr>
            <p:cNvPr id="52" name="Straight Connector 51">
              <a:extLst>
                <a:ext uri="{FF2B5EF4-FFF2-40B4-BE49-F238E27FC236}">
                  <a16:creationId xmlns:a16="http://schemas.microsoft.com/office/drawing/2014/main" id="{A1ED892E-B537-E741-8BE0-F759C97CA40C}"/>
                </a:ext>
              </a:extLst>
            </p:cNvPr>
            <p:cNvCxnSpPr>
              <a:cxnSpLocks/>
            </p:cNvCxnSpPr>
            <p:nvPr userDrawn="1"/>
          </p:nvCxnSpPr>
          <p:spPr>
            <a:xfrm flipH="1">
              <a:off x="4680302" y="-3133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0171B38F-01A9-FE4D-853F-1D1687F411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789"/>
            <a:stretch/>
          </p:blipFill>
          <p:spPr>
            <a:xfrm>
              <a:off x="8812600" y="-3889"/>
              <a:ext cx="3379400" cy="6891517"/>
            </a:xfrm>
            <a:prstGeom prst="rect">
              <a:avLst/>
            </a:prstGeom>
          </p:spPr>
        </p:pic>
        <p:pic>
          <p:nvPicPr>
            <p:cNvPr id="54" name="Picture 53">
              <a:extLst>
                <a:ext uri="{FF2B5EF4-FFF2-40B4-BE49-F238E27FC236}">
                  <a16:creationId xmlns:a16="http://schemas.microsoft.com/office/drawing/2014/main" id="{8ED0436F-AC44-F146-A7F2-1AA312348A3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9270" t="6052" r="34201" b="3393"/>
            <a:stretch/>
          </p:blipFill>
          <p:spPr>
            <a:xfrm>
              <a:off x="6863202" y="-3890"/>
              <a:ext cx="3540953" cy="6891518"/>
            </a:xfrm>
            <a:prstGeom prst="parallelogram">
              <a:avLst>
                <a:gd name="adj" fmla="val 35578"/>
              </a:avLst>
            </a:prstGeom>
          </p:spPr>
        </p:pic>
      </p:grpSp>
      <p:sp>
        <p:nvSpPr>
          <p:cNvPr id="55" name="Rectangle 54">
            <a:extLst>
              <a:ext uri="{FF2B5EF4-FFF2-40B4-BE49-F238E27FC236}">
                <a16:creationId xmlns:a16="http://schemas.microsoft.com/office/drawing/2014/main" id="{A6054E9C-ECF6-2E4E-855D-D0E7D44CF38B}"/>
              </a:ext>
            </a:extLst>
          </p:cNvPr>
          <p:cNvSpPr/>
          <p:nvPr userDrawn="1"/>
        </p:nvSpPr>
        <p:spPr>
          <a:xfrm>
            <a:off x="4599094" y="-132080"/>
            <a:ext cx="9101638" cy="743627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284413"/>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PC Transition 2">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1ECE9A8F-ED8E-AA48-AB28-005FF562D9C0}"/>
              </a:ext>
            </a:extLst>
          </p:cNvPr>
          <p:cNvGrpSpPr/>
          <p:nvPr userDrawn="1"/>
        </p:nvGrpSpPr>
        <p:grpSpPr>
          <a:xfrm>
            <a:off x="-1" y="0"/>
            <a:ext cx="12192001" cy="6858002"/>
            <a:chOff x="-1" y="0"/>
            <a:chExt cx="12192001" cy="6858002"/>
          </a:xfrm>
        </p:grpSpPr>
        <p:grpSp>
          <p:nvGrpSpPr>
            <p:cNvPr id="56" name="Group 55">
              <a:extLst>
                <a:ext uri="{FF2B5EF4-FFF2-40B4-BE49-F238E27FC236}">
                  <a16:creationId xmlns:a16="http://schemas.microsoft.com/office/drawing/2014/main" id="{6967DD5C-F909-784F-8D5E-39F5A218C6EA}"/>
                </a:ext>
              </a:extLst>
            </p:cNvPr>
            <p:cNvGrpSpPr/>
            <p:nvPr userDrawn="1"/>
          </p:nvGrpSpPr>
          <p:grpSpPr>
            <a:xfrm>
              <a:off x="1" y="0"/>
              <a:ext cx="12191999" cy="6858002"/>
              <a:chOff x="1" y="0"/>
              <a:chExt cx="12191999" cy="6858002"/>
            </a:xfrm>
          </p:grpSpPr>
          <p:pic>
            <p:nvPicPr>
              <p:cNvPr id="58" name="Picture 57">
                <a:extLst>
                  <a:ext uri="{FF2B5EF4-FFF2-40B4-BE49-F238E27FC236}">
                    <a16:creationId xmlns:a16="http://schemas.microsoft.com/office/drawing/2014/main" id="{110D4FC0-A307-774D-8118-BE2D1FA504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pic>
            <p:nvPicPr>
              <p:cNvPr id="59" name="Picture 58">
                <a:extLst>
                  <a:ext uri="{FF2B5EF4-FFF2-40B4-BE49-F238E27FC236}">
                    <a16:creationId xmlns:a16="http://schemas.microsoft.com/office/drawing/2014/main" id="{775A331E-B82A-9841-8244-7F4AC648AC0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3379400" cy="6858000"/>
              </a:xfrm>
              <a:prstGeom prst="rect">
                <a:avLst/>
              </a:prstGeom>
            </p:spPr>
          </p:pic>
          <p:sp>
            <p:nvSpPr>
              <p:cNvPr id="60" name="Rectangle 59">
                <a:extLst>
                  <a:ext uri="{FF2B5EF4-FFF2-40B4-BE49-F238E27FC236}">
                    <a16:creationId xmlns:a16="http://schemas.microsoft.com/office/drawing/2014/main" id="{6D19950A-C295-774B-9D34-80507033A1B9}"/>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1092F4C-BE5C-B44B-9F51-E6DC4AC094D6}"/>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B03B4EBA-BB23-544E-B369-30C68C287319}"/>
                </a:ext>
              </a:extLst>
            </p:cNvPr>
            <p:cNvSpPr/>
            <p:nvPr userDrawn="1"/>
          </p:nvSpPr>
          <p:spPr>
            <a:xfrm>
              <a:off x="-1" y="0"/>
              <a:ext cx="12191999"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7" name="Text Placeholder 11">
            <a:extLst>
              <a:ext uri="{FF2B5EF4-FFF2-40B4-BE49-F238E27FC236}">
                <a16:creationId xmlns:a16="http://schemas.microsoft.com/office/drawing/2014/main" id="{40A67505-448B-7544-A13F-E11FDB9C3F9F}"/>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3" name="Text Placeholder 11">
            <a:extLst>
              <a:ext uri="{FF2B5EF4-FFF2-40B4-BE49-F238E27FC236}">
                <a16:creationId xmlns:a16="http://schemas.microsoft.com/office/drawing/2014/main" id="{5D0C17AC-673B-894A-A7B3-5DDD5504E4C6}"/>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4" name="Title 1">
            <a:extLst>
              <a:ext uri="{FF2B5EF4-FFF2-40B4-BE49-F238E27FC236}">
                <a16:creationId xmlns:a16="http://schemas.microsoft.com/office/drawing/2014/main" id="{0DEBDFEE-5FF7-B54D-89DB-7592831EEB54}"/>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45" name="Picture 4" descr="Logo&#10;&#10;Description automatically generated">
            <a:extLst>
              <a:ext uri="{FF2B5EF4-FFF2-40B4-BE49-F238E27FC236}">
                <a16:creationId xmlns:a16="http://schemas.microsoft.com/office/drawing/2014/main" id="{5698044E-BFB6-2B47-9376-9D5797CBED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Tree>
    <p:extLst>
      <p:ext uri="{BB962C8B-B14F-4D97-AF65-F5344CB8AC3E}">
        <p14:creationId xmlns:p14="http://schemas.microsoft.com/office/powerpoint/2010/main" val="2871320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PC Agend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2174C0-5E8A-DF44-9EE0-899A02334BBC}"/>
              </a:ext>
            </a:extLst>
          </p:cNvPr>
          <p:cNvGrpSpPr/>
          <p:nvPr userDrawn="1"/>
        </p:nvGrpSpPr>
        <p:grpSpPr>
          <a:xfrm>
            <a:off x="1" y="1"/>
            <a:ext cx="3506549" cy="6869367"/>
            <a:chOff x="1" y="1"/>
            <a:chExt cx="3506549" cy="6869367"/>
          </a:xfrm>
        </p:grpSpPr>
        <p:pic>
          <p:nvPicPr>
            <p:cNvPr id="23" name="Picture 22">
              <a:extLst>
                <a:ext uri="{FF2B5EF4-FFF2-40B4-BE49-F238E27FC236}">
                  <a16:creationId xmlns:a16="http://schemas.microsoft.com/office/drawing/2014/main" id="{6274FDBC-3527-3543-89D6-20169B8B03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3379400" cy="6858000"/>
            </a:xfrm>
            <a:prstGeom prst="rect">
              <a:avLst/>
            </a:prstGeom>
          </p:spPr>
        </p:pic>
        <p:sp>
          <p:nvSpPr>
            <p:cNvPr id="24" name="Rectangle 23">
              <a:extLst>
                <a:ext uri="{FF2B5EF4-FFF2-40B4-BE49-F238E27FC236}">
                  <a16:creationId xmlns:a16="http://schemas.microsoft.com/office/drawing/2014/main" id="{B6C0B95F-D6E2-0041-B33D-71561E150A84}"/>
                </a:ext>
              </a:extLst>
            </p:cNvPr>
            <p:cNvSpPr/>
            <p:nvPr userDrawn="1"/>
          </p:nvSpPr>
          <p:spPr>
            <a:xfrm>
              <a:off x="3379401" y="11367"/>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a:extLst>
              <a:ext uri="{FF2B5EF4-FFF2-40B4-BE49-F238E27FC236}">
                <a16:creationId xmlns:a16="http://schemas.microsoft.com/office/drawing/2014/main" id="{EB382228-6401-FF43-B84D-1CB3E968DD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70" name="TextBox 69">
            <a:extLst>
              <a:ext uri="{FF2B5EF4-FFF2-40B4-BE49-F238E27FC236}">
                <a16:creationId xmlns:a16="http://schemas.microsoft.com/office/drawing/2014/main" id="{AA4C90A4-A8E0-4245-AA8B-1C1B39F76B35}"/>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sp>
        <p:nvSpPr>
          <p:cNvPr id="34" name="Text Placeholder 11">
            <a:extLst>
              <a:ext uri="{FF2B5EF4-FFF2-40B4-BE49-F238E27FC236}">
                <a16:creationId xmlns:a16="http://schemas.microsoft.com/office/drawing/2014/main" id="{6C80F431-9A97-F64E-AD96-D47E1FE330AE}"/>
              </a:ext>
            </a:extLst>
          </p:cNvPr>
          <p:cNvSpPr>
            <a:spLocks noGrp="1"/>
          </p:cNvSpPr>
          <p:nvPr userDrawn="1">
            <p:ph type="body" sz="quarter" idx="25" hasCustomPrompt="1"/>
          </p:nvPr>
        </p:nvSpPr>
        <p:spPr>
          <a:xfrm>
            <a:off x="5531317" y="1524828"/>
            <a:ext cx="5261685" cy="4767194"/>
          </a:xfrm>
          <a:prstGeom prst="rect">
            <a:avLst/>
          </a:prstGeom>
        </p:spPr>
        <p:txBody>
          <a:bodyPr wrap="square" anchor="ctr" anchorCtr="0">
            <a:normAutofit/>
          </a:bodyPr>
          <a:lstStyle>
            <a:lvl1pPr marL="346075" marR="0" indent="-228600" algn="l" defTabSz="914400" rtl="0" eaLnBrk="1" fontAlgn="auto" latinLnBrk="0" hangingPunct="1">
              <a:lnSpc>
                <a:spcPct val="100000"/>
              </a:lnSpc>
              <a:spcBef>
                <a:spcPts val="2500"/>
              </a:spcBef>
              <a:spcAft>
                <a:spcPts val="0"/>
              </a:spcAft>
              <a:buClr>
                <a:schemeClr val="accent4"/>
              </a:buClr>
              <a:buSzTx/>
              <a:buFont typeface="+mj-lt"/>
              <a:buAutoNum type="arabicPeriod"/>
              <a:tabLst/>
              <a:defRPr sz="1800" b="0" i="0">
                <a:solidFill>
                  <a:srgbClr val="67AE3E"/>
                </a:solidFill>
                <a:latin typeface="Arial" panose="020B0604020202020204" pitchFamily="34" charset="0"/>
                <a:cs typeface="Arial" panose="020B0604020202020204" pitchFamily="34" charset="0"/>
              </a:defRPr>
            </a:lvl1pPr>
            <a:lvl2pPr marL="574675" marR="0" indent="-228600" algn="l" defTabSz="914400" rtl="0" eaLnBrk="1" fontAlgn="auto" latinLnBrk="0" hangingPunct="1">
              <a:lnSpc>
                <a:spcPct val="90000"/>
              </a:lnSpc>
              <a:spcBef>
                <a:spcPts val="500"/>
              </a:spcBef>
              <a:spcAft>
                <a:spcPts val="0"/>
              </a:spcAft>
              <a:buClr>
                <a:schemeClr val="bg1"/>
              </a:buClr>
              <a:buSzTx/>
              <a:buFont typeface="+mj-lt"/>
              <a:buNone/>
              <a:tabLst/>
              <a:defRPr lang="en-US" sz="1200" b="0" i="0" kern="1200" dirty="0">
                <a:solidFill>
                  <a:srgbClr val="565656"/>
                </a:solidFill>
                <a:latin typeface="Arial" panose="020B0604020202020204" pitchFamily="34" charset="0"/>
                <a:ea typeface="+mn-ea"/>
                <a:cs typeface="Arial" panose="020B0604020202020204" pitchFamily="34" charset="0"/>
              </a:defRPr>
            </a:lvl2pPr>
          </a:lstStyle>
          <a:p>
            <a:pPr lvl="0"/>
            <a:r>
              <a:rPr lang="en-US"/>
              <a:t>Click to Edit Section Title </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p:txBody>
      </p:sp>
      <p:grpSp>
        <p:nvGrpSpPr>
          <p:cNvPr id="51" name="Group 50">
            <a:extLst>
              <a:ext uri="{FF2B5EF4-FFF2-40B4-BE49-F238E27FC236}">
                <a16:creationId xmlns:a16="http://schemas.microsoft.com/office/drawing/2014/main" id="{3A759F27-C65F-5043-A775-11AC653459D3}"/>
              </a:ext>
            </a:extLst>
          </p:cNvPr>
          <p:cNvGrpSpPr/>
          <p:nvPr userDrawn="1"/>
        </p:nvGrpSpPr>
        <p:grpSpPr>
          <a:xfrm>
            <a:off x="-1365877" y="-52298"/>
            <a:ext cx="1278745" cy="6958488"/>
            <a:chOff x="-1363809" y="-50244"/>
            <a:chExt cx="1278745" cy="6958488"/>
          </a:xfrm>
        </p:grpSpPr>
        <p:sp>
          <p:nvSpPr>
            <p:cNvPr id="52" name="TextBox 51">
              <a:extLst>
                <a:ext uri="{FF2B5EF4-FFF2-40B4-BE49-F238E27FC236}">
                  <a16:creationId xmlns:a16="http://schemas.microsoft.com/office/drawing/2014/main" id="{1B61D320-3F11-384D-8309-1D2045885F00}"/>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3" name="Group 52">
              <a:extLst>
                <a:ext uri="{FF2B5EF4-FFF2-40B4-BE49-F238E27FC236}">
                  <a16:creationId xmlns:a16="http://schemas.microsoft.com/office/drawing/2014/main" id="{7574D1B0-B21F-AF4E-8BF5-FBD7A1E3EFB8}"/>
                </a:ext>
              </a:extLst>
            </p:cNvPr>
            <p:cNvGrpSpPr/>
            <p:nvPr userDrawn="1"/>
          </p:nvGrpSpPr>
          <p:grpSpPr>
            <a:xfrm>
              <a:off x="-1363809" y="-50244"/>
              <a:ext cx="1278745" cy="6958488"/>
              <a:chOff x="-1363809" y="-50244"/>
              <a:chExt cx="1278745" cy="6958488"/>
            </a:xfrm>
          </p:grpSpPr>
          <p:grpSp>
            <p:nvGrpSpPr>
              <p:cNvPr id="54" name="Group 53">
                <a:extLst>
                  <a:ext uri="{FF2B5EF4-FFF2-40B4-BE49-F238E27FC236}">
                    <a16:creationId xmlns:a16="http://schemas.microsoft.com/office/drawing/2014/main" id="{A8EAFF3D-BAD5-3D42-B211-0F04135DAF48}"/>
                  </a:ext>
                </a:extLst>
              </p:cNvPr>
              <p:cNvGrpSpPr/>
              <p:nvPr userDrawn="1"/>
            </p:nvGrpSpPr>
            <p:grpSpPr>
              <a:xfrm>
                <a:off x="-1363809" y="-50244"/>
                <a:ext cx="1278745" cy="6958488"/>
                <a:chOff x="-1363809" y="-52298"/>
                <a:chExt cx="1278745" cy="6958488"/>
              </a:xfrm>
            </p:grpSpPr>
            <p:sp>
              <p:nvSpPr>
                <p:cNvPr id="56" name="Rectangle 55">
                  <a:extLst>
                    <a:ext uri="{FF2B5EF4-FFF2-40B4-BE49-F238E27FC236}">
                      <a16:creationId xmlns:a16="http://schemas.microsoft.com/office/drawing/2014/main" id="{B6DBA662-4557-6A41-9B1D-623CE5B6E712}"/>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7" name="Group 56">
                  <a:extLst>
                    <a:ext uri="{FF2B5EF4-FFF2-40B4-BE49-F238E27FC236}">
                      <a16:creationId xmlns:a16="http://schemas.microsoft.com/office/drawing/2014/main" id="{D4A22C19-F2E8-5C4E-94F0-0D373F2A9155}"/>
                    </a:ext>
                  </a:extLst>
                </p:cNvPr>
                <p:cNvGrpSpPr/>
                <p:nvPr userDrawn="1"/>
              </p:nvGrpSpPr>
              <p:grpSpPr>
                <a:xfrm>
                  <a:off x="-1278745" y="0"/>
                  <a:ext cx="1127876" cy="6858000"/>
                  <a:chOff x="-1428750" y="0"/>
                  <a:chExt cx="1277881" cy="6858000"/>
                </a:xfrm>
              </p:grpSpPr>
              <p:sp>
                <p:nvSpPr>
                  <p:cNvPr id="58" name="TextBox 31">
                    <a:extLst>
                      <a:ext uri="{FF2B5EF4-FFF2-40B4-BE49-F238E27FC236}">
                        <a16:creationId xmlns:a16="http://schemas.microsoft.com/office/drawing/2014/main" id="{0977F4BD-86FA-B644-BE83-498ABD1B8443}"/>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59" name="TextBox 32">
                    <a:extLst>
                      <a:ext uri="{FF2B5EF4-FFF2-40B4-BE49-F238E27FC236}">
                        <a16:creationId xmlns:a16="http://schemas.microsoft.com/office/drawing/2014/main" id="{6A634A28-D281-A94D-B11B-24D67B07B731}"/>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0" name="TextBox 34">
                    <a:extLst>
                      <a:ext uri="{FF2B5EF4-FFF2-40B4-BE49-F238E27FC236}">
                        <a16:creationId xmlns:a16="http://schemas.microsoft.com/office/drawing/2014/main" id="{1B50F76F-3DF0-664D-8705-633C806A7AE9}"/>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76" name="TextBox 36">
                    <a:extLst>
                      <a:ext uri="{FF2B5EF4-FFF2-40B4-BE49-F238E27FC236}">
                        <a16:creationId xmlns:a16="http://schemas.microsoft.com/office/drawing/2014/main" id="{9AD0DC55-6818-AC41-9B68-946A3B650B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77" name="TextBox 76">
                    <a:extLst>
                      <a:ext uri="{FF2B5EF4-FFF2-40B4-BE49-F238E27FC236}">
                        <a16:creationId xmlns:a16="http://schemas.microsoft.com/office/drawing/2014/main" id="{6938AE4C-0608-CB4C-9808-AF8D7E485D5C}"/>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78" name="TextBox 77">
                    <a:extLst>
                      <a:ext uri="{FF2B5EF4-FFF2-40B4-BE49-F238E27FC236}">
                        <a16:creationId xmlns:a16="http://schemas.microsoft.com/office/drawing/2014/main" id="{391DE55E-BA8D-E84C-97F8-C440563AF3E3}"/>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79" name="TextBox 78">
                    <a:extLst>
                      <a:ext uri="{FF2B5EF4-FFF2-40B4-BE49-F238E27FC236}">
                        <a16:creationId xmlns:a16="http://schemas.microsoft.com/office/drawing/2014/main" id="{67B76540-F938-0942-942E-BF87F8A94466}"/>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5" name="TextBox 36">
                <a:extLst>
                  <a:ext uri="{FF2B5EF4-FFF2-40B4-BE49-F238E27FC236}">
                    <a16:creationId xmlns:a16="http://schemas.microsoft.com/office/drawing/2014/main" id="{A5F521E0-E521-C743-8395-CF83891C2E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48" name="Picture 4" descr="Logo&#10;&#10;Description automatically generated">
            <a:extLst>
              <a:ext uri="{FF2B5EF4-FFF2-40B4-BE49-F238E27FC236}">
                <a16:creationId xmlns:a16="http://schemas.microsoft.com/office/drawing/2014/main" id="{71D5EFD8-319C-3E41-823E-75E7FC784E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1" name="Title 1">
            <a:extLst>
              <a:ext uri="{FF2B5EF4-FFF2-40B4-BE49-F238E27FC236}">
                <a16:creationId xmlns:a16="http://schemas.microsoft.com/office/drawing/2014/main" id="{0FBFCF06-5B70-8346-A9CE-DB147BA74246}"/>
              </a:ext>
            </a:extLst>
          </p:cNvPr>
          <p:cNvSpPr txBox="1">
            <a:spLocks/>
          </p:cNvSpPr>
          <p:nvPr userDrawn="1"/>
        </p:nvSpPr>
        <p:spPr>
          <a:xfrm>
            <a:off x="314480" y="141573"/>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r>
              <a:rPr lang="en-US"/>
              <a:t>Agenda</a:t>
            </a:r>
          </a:p>
        </p:txBody>
      </p:sp>
    </p:spTree>
    <p:extLst>
      <p:ext uri="{BB962C8B-B14F-4D97-AF65-F5344CB8AC3E}">
        <p14:creationId xmlns:p14="http://schemas.microsoft.com/office/powerpoint/2010/main" val="695968964"/>
      </p:ext>
    </p:extLst>
  </p:cSld>
  <p:clrMapOvr>
    <a:masterClrMapping/>
  </p:clrMapOvr>
  <p:extLst>
    <p:ext uri="{DCECCB84-F9BA-43D5-87BE-67443E8EF086}">
      <p15:sldGuideLst xmlns:p15="http://schemas.microsoft.com/office/powerpoint/2012/main">
        <p15:guide id="1" orient="horz" pos="4224">
          <p15:clr>
            <a:srgbClr val="FBAE40"/>
          </p15:clr>
        </p15:guide>
        <p15:guide id="2" pos="75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PC Content">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1FBB652-5EB1-BD4E-8FF3-31AF3DC3E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54" name="TextBox 53">
            <a:extLst>
              <a:ext uri="{FF2B5EF4-FFF2-40B4-BE49-F238E27FC236}">
                <a16:creationId xmlns:a16="http://schemas.microsoft.com/office/drawing/2014/main" id="{A4C1EE97-7195-2A4D-B974-5EE683521544}"/>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grpSp>
        <p:nvGrpSpPr>
          <p:cNvPr id="24" name="Group 23">
            <a:extLst>
              <a:ext uri="{FF2B5EF4-FFF2-40B4-BE49-F238E27FC236}">
                <a16:creationId xmlns:a16="http://schemas.microsoft.com/office/drawing/2014/main" id="{10429523-1188-864B-B378-3436C7DD45F0}"/>
              </a:ext>
            </a:extLst>
          </p:cNvPr>
          <p:cNvGrpSpPr/>
          <p:nvPr userDrawn="1"/>
        </p:nvGrpSpPr>
        <p:grpSpPr>
          <a:xfrm>
            <a:off x="-1365877" y="-52298"/>
            <a:ext cx="1278745" cy="6958488"/>
            <a:chOff x="-1363809" y="-50244"/>
            <a:chExt cx="1278745" cy="6958488"/>
          </a:xfrm>
        </p:grpSpPr>
        <p:sp>
          <p:nvSpPr>
            <p:cNvPr id="25" name="TextBox 24">
              <a:extLst>
                <a:ext uri="{FF2B5EF4-FFF2-40B4-BE49-F238E27FC236}">
                  <a16:creationId xmlns:a16="http://schemas.microsoft.com/office/drawing/2014/main" id="{C065FB0B-9335-7744-8B24-8DC1C271BC7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26" name="Group 25">
              <a:extLst>
                <a:ext uri="{FF2B5EF4-FFF2-40B4-BE49-F238E27FC236}">
                  <a16:creationId xmlns:a16="http://schemas.microsoft.com/office/drawing/2014/main" id="{E1E14BA5-E6F6-D341-8573-F9DED8F44A9C}"/>
                </a:ext>
              </a:extLst>
            </p:cNvPr>
            <p:cNvGrpSpPr/>
            <p:nvPr userDrawn="1"/>
          </p:nvGrpSpPr>
          <p:grpSpPr>
            <a:xfrm>
              <a:off x="-1363809" y="-50244"/>
              <a:ext cx="1278745" cy="6958488"/>
              <a:chOff x="-1363809" y="-50244"/>
              <a:chExt cx="1278745" cy="6958488"/>
            </a:xfrm>
          </p:grpSpPr>
          <p:grpSp>
            <p:nvGrpSpPr>
              <p:cNvPr id="27" name="Group 26">
                <a:extLst>
                  <a:ext uri="{FF2B5EF4-FFF2-40B4-BE49-F238E27FC236}">
                    <a16:creationId xmlns:a16="http://schemas.microsoft.com/office/drawing/2014/main" id="{A5FB106B-31D5-844B-84CF-C4FE20080F71}"/>
                  </a:ext>
                </a:extLst>
              </p:cNvPr>
              <p:cNvGrpSpPr/>
              <p:nvPr userDrawn="1"/>
            </p:nvGrpSpPr>
            <p:grpSpPr>
              <a:xfrm>
                <a:off x="-1363809" y="-50244"/>
                <a:ext cx="1278745" cy="6958488"/>
                <a:chOff x="-1363809" y="-52298"/>
                <a:chExt cx="1278745" cy="6958488"/>
              </a:xfrm>
            </p:grpSpPr>
            <p:sp>
              <p:nvSpPr>
                <p:cNvPr id="29" name="Rectangle 28">
                  <a:extLst>
                    <a:ext uri="{FF2B5EF4-FFF2-40B4-BE49-F238E27FC236}">
                      <a16:creationId xmlns:a16="http://schemas.microsoft.com/office/drawing/2014/main" id="{A3A7A23C-BC0F-9B4A-BC39-200824161A3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BD00DF43-3481-434F-A4BC-5C07876AC49D}"/>
                    </a:ext>
                  </a:extLst>
                </p:cNvPr>
                <p:cNvGrpSpPr/>
                <p:nvPr userDrawn="1"/>
              </p:nvGrpSpPr>
              <p:grpSpPr>
                <a:xfrm>
                  <a:off x="-1278745" y="0"/>
                  <a:ext cx="1127876" cy="6858000"/>
                  <a:chOff x="-1428750" y="0"/>
                  <a:chExt cx="1277881" cy="6858000"/>
                </a:xfrm>
              </p:grpSpPr>
              <p:sp>
                <p:nvSpPr>
                  <p:cNvPr id="31" name="TextBox 31">
                    <a:extLst>
                      <a:ext uri="{FF2B5EF4-FFF2-40B4-BE49-F238E27FC236}">
                        <a16:creationId xmlns:a16="http://schemas.microsoft.com/office/drawing/2014/main" id="{EE9BA7FB-3F3B-C04E-BB6F-3DD67FA27FC4}"/>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2" name="TextBox 32">
                    <a:extLst>
                      <a:ext uri="{FF2B5EF4-FFF2-40B4-BE49-F238E27FC236}">
                        <a16:creationId xmlns:a16="http://schemas.microsoft.com/office/drawing/2014/main" id="{15947C62-7CA9-5941-9B01-F274D4A7E9A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3" name="TextBox 34">
                    <a:extLst>
                      <a:ext uri="{FF2B5EF4-FFF2-40B4-BE49-F238E27FC236}">
                        <a16:creationId xmlns:a16="http://schemas.microsoft.com/office/drawing/2014/main" id="{8B3A813A-DF9C-3949-9B15-CE1FC0A91411}"/>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4" name="TextBox 36">
                    <a:extLst>
                      <a:ext uri="{FF2B5EF4-FFF2-40B4-BE49-F238E27FC236}">
                        <a16:creationId xmlns:a16="http://schemas.microsoft.com/office/drawing/2014/main" id="{6A9ECE37-7606-C844-8FB8-CB92CE0421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5" name="TextBox 34">
                    <a:extLst>
                      <a:ext uri="{FF2B5EF4-FFF2-40B4-BE49-F238E27FC236}">
                        <a16:creationId xmlns:a16="http://schemas.microsoft.com/office/drawing/2014/main" id="{AEAAE0FA-C92B-5C47-9080-3053FD3865E6}"/>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6" name="TextBox 35">
                    <a:extLst>
                      <a:ext uri="{FF2B5EF4-FFF2-40B4-BE49-F238E27FC236}">
                        <a16:creationId xmlns:a16="http://schemas.microsoft.com/office/drawing/2014/main" id="{1DE87F8E-B8A7-6C48-B5DB-F2AB342C8991}"/>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7" name="TextBox 36">
                    <a:extLst>
                      <a:ext uri="{FF2B5EF4-FFF2-40B4-BE49-F238E27FC236}">
                        <a16:creationId xmlns:a16="http://schemas.microsoft.com/office/drawing/2014/main" id="{AC6FA149-FC3A-C143-A8B5-743E21E662A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8" name="TextBox 36">
                <a:extLst>
                  <a:ext uri="{FF2B5EF4-FFF2-40B4-BE49-F238E27FC236}">
                    <a16:creationId xmlns:a16="http://schemas.microsoft.com/office/drawing/2014/main" id="{52012E1D-7996-D54E-9F1D-9379B34214C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9" name="Title 1">
            <a:extLst>
              <a:ext uri="{FF2B5EF4-FFF2-40B4-BE49-F238E27FC236}">
                <a16:creationId xmlns:a16="http://schemas.microsoft.com/office/drawing/2014/main" id="{9A7F9574-A041-F743-9BE1-186DE9846E32}"/>
              </a:ext>
            </a:extLst>
          </p:cNvPr>
          <p:cNvSpPr>
            <a:spLocks noGrp="1"/>
          </p:cNvSpPr>
          <p:nvPr>
            <p:ph type="title" hasCustomPrompt="1"/>
          </p:nvPr>
        </p:nvSpPr>
        <p:spPr>
          <a:xfrm>
            <a:off x="314099" y="141573"/>
            <a:ext cx="8060699" cy="737509"/>
          </a:xfrm>
          <a:prstGeom prst="rect">
            <a:avLst/>
          </a:prstGeom>
        </p:spPr>
        <p:txBody>
          <a:bodyPr wrap="square" anchor="ctr">
            <a:noAutofit/>
          </a:bodyPr>
          <a:lstStyle>
            <a:lvl1pPr>
              <a:defRPr lang="en-US" sz="2800" b="1" i="0" dirty="0">
                <a:solidFill>
                  <a:schemeClr val="bg1"/>
                </a:solidFill>
                <a:latin typeface="Arial" panose="020B0604020202020204" pitchFamily="34" charset="0"/>
                <a:cs typeface="Arial" panose="020B0604020202020204" pitchFamily="34" charset="0"/>
              </a:defRPr>
            </a:lvl1pPr>
          </a:lstStyle>
          <a:p>
            <a:pPr marL="0" lvl="0"/>
            <a:r>
              <a:rPr lang="en-US"/>
              <a:t>Click to Edit Title</a:t>
            </a:r>
          </a:p>
        </p:txBody>
      </p:sp>
      <p:pic>
        <p:nvPicPr>
          <p:cNvPr id="23" name="Picture 4" descr="Logo&#10;&#10;Description automatically generated">
            <a:extLst>
              <a:ext uri="{FF2B5EF4-FFF2-40B4-BE49-F238E27FC236}">
                <a16:creationId xmlns:a16="http://schemas.microsoft.com/office/drawing/2014/main" id="{44455669-50D0-5546-8320-B2669CFF3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8" name="Content Placeholder 3">
            <a:extLst>
              <a:ext uri="{FF2B5EF4-FFF2-40B4-BE49-F238E27FC236}">
                <a16:creationId xmlns:a16="http://schemas.microsoft.com/office/drawing/2014/main" id="{CBAC5E9C-23B6-564A-B956-E9CC53C5113D}"/>
              </a:ext>
            </a:extLst>
          </p:cNvPr>
          <p:cNvSpPr>
            <a:spLocks noGrp="1"/>
          </p:cNvSpPr>
          <p:nvPr>
            <p:ph sz="quarter" idx="11" hasCustomPrompt="1"/>
          </p:nvPr>
        </p:nvSpPr>
        <p:spPr>
          <a:xfrm>
            <a:off x="314099" y="1299951"/>
            <a:ext cx="11340801" cy="5069788"/>
          </a:xfrm>
          <a:prstGeom prst="rect">
            <a:avLst/>
          </a:prstGeom>
        </p:spPr>
        <p:txBody>
          <a:bodyPr/>
          <a:lstStyle>
            <a:lvl1pPr marL="228600" indent="-228600">
              <a:lnSpc>
                <a:spcPct val="100000"/>
              </a:lnSpc>
              <a:spcBef>
                <a:spcPts val="1200"/>
              </a:spcBef>
              <a:spcAft>
                <a:spcPts val="0"/>
              </a:spcAft>
              <a:buClr>
                <a:srgbClr val="138CD3"/>
              </a:buClr>
              <a:buFont typeface="Arial" panose="020B0604020202020204" pitchFamily="34" charset="0"/>
              <a:buChar char="•"/>
              <a:defRPr sz="1800" b="0">
                <a:solidFill>
                  <a:srgbClr val="565656"/>
                </a:solidFill>
              </a:defRPr>
            </a:lvl1pPr>
            <a:lvl2pPr marL="514350" marR="0" indent="-285750" algn="l" defTabSz="914400" rtl="0" eaLnBrk="1" fontAlgn="auto" latinLnBrk="0" hangingPunct="1">
              <a:lnSpc>
                <a:spcPct val="100000"/>
              </a:lnSpc>
              <a:spcBef>
                <a:spcPts val="600"/>
              </a:spcBef>
              <a:spcAft>
                <a:spcPts val="0"/>
              </a:spcAft>
              <a:buClr>
                <a:srgbClr val="0066B3"/>
              </a:buClr>
              <a:buSzTx/>
              <a:buFont typeface="System Font Regular"/>
              <a:buChar char="-"/>
              <a:tabLst/>
              <a:defRPr sz="1600">
                <a:solidFill>
                  <a:srgbClr val="565656"/>
                </a:solidFill>
              </a:defRPr>
            </a:lvl2pPr>
            <a:lvl3pPr marL="863600" indent="-203200">
              <a:lnSpc>
                <a:spcPct val="100000"/>
              </a:lnSpc>
              <a:spcBef>
                <a:spcPts val="600"/>
              </a:spcBef>
              <a:spcAft>
                <a:spcPts val="0"/>
              </a:spcAft>
              <a:buClr>
                <a:srgbClr val="0066B3"/>
              </a:buClr>
              <a:buFont typeface="Wingdings" pitchFamily="2" charset="2"/>
              <a:buChar char="§"/>
              <a:tabLst/>
              <a:defRPr sz="1400">
                <a:solidFill>
                  <a:srgbClr val="565656"/>
                </a:solidFill>
              </a:defRPr>
            </a:lvl3pPr>
            <a:lvl4pPr marL="1258888" indent="-254000">
              <a:lnSpc>
                <a:spcPct val="100000"/>
              </a:lnSpc>
              <a:spcBef>
                <a:spcPts val="600"/>
              </a:spcBef>
              <a:spcAft>
                <a:spcPts val="0"/>
              </a:spcAft>
              <a:buClr>
                <a:srgbClr val="0066B3"/>
              </a:buClr>
              <a:buFont typeface="Courier New" panose="02070309020205020404" pitchFamily="49" charset="0"/>
              <a:buChar char="o"/>
              <a:tabLst/>
              <a:defRPr sz="1200">
                <a:solidFill>
                  <a:srgbClr val="565656"/>
                </a:solidFill>
              </a:defRPr>
            </a:lvl4pPr>
            <a:lvl5pPr marL="2057400" indent="-228600">
              <a:lnSpc>
                <a:spcPct val="150000"/>
              </a:lnSpc>
              <a:buClr>
                <a:srgbClr val="0066B3"/>
              </a:buClr>
              <a:buFont typeface="Wingdings" pitchFamily="2" charset="2"/>
              <a:buChar char="§"/>
              <a:defRPr sz="1200">
                <a:solidFill>
                  <a:srgbClr val="565656"/>
                </a:solidFill>
              </a:defRPr>
            </a:lvl5pPr>
          </a:lstStyle>
          <a:p>
            <a:pPr lvl="0"/>
            <a:r>
              <a:rPr lang="en-US"/>
              <a:t>Bullet One </a:t>
            </a:r>
          </a:p>
          <a:p>
            <a:pPr lvl="1"/>
            <a:r>
              <a:rPr lang="en-US"/>
              <a:t>Bullet Two </a:t>
            </a:r>
          </a:p>
          <a:p>
            <a:pPr lvl="2"/>
            <a:r>
              <a:rPr lang="en-US"/>
              <a:t>Bullet Three</a:t>
            </a:r>
          </a:p>
          <a:p>
            <a:pPr lvl="3"/>
            <a:r>
              <a:rPr lang="en-US"/>
              <a:t>Bullet Four</a:t>
            </a:r>
          </a:p>
        </p:txBody>
      </p:sp>
    </p:spTree>
    <p:extLst>
      <p:ext uri="{BB962C8B-B14F-4D97-AF65-F5344CB8AC3E}">
        <p14:creationId xmlns:p14="http://schemas.microsoft.com/office/powerpoint/2010/main" val="3110679545"/>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PC Appendix">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8EA0A16-9B4B-0A4F-BA6C-11E7388E15D8}"/>
              </a:ext>
            </a:extLst>
          </p:cNvPr>
          <p:cNvGrpSpPr/>
          <p:nvPr userDrawn="1"/>
        </p:nvGrpSpPr>
        <p:grpSpPr>
          <a:xfrm>
            <a:off x="1" y="0"/>
            <a:ext cx="12191999" cy="6858002"/>
            <a:chOff x="1" y="0"/>
            <a:chExt cx="12191999" cy="6858002"/>
          </a:xfrm>
        </p:grpSpPr>
        <p:pic>
          <p:nvPicPr>
            <p:cNvPr id="41" name="Picture 40">
              <a:extLst>
                <a:ext uri="{FF2B5EF4-FFF2-40B4-BE49-F238E27FC236}">
                  <a16:creationId xmlns:a16="http://schemas.microsoft.com/office/drawing/2014/main" id="{F2556B49-4A63-024D-93F1-44A7F938A0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pic>
          <p:nvPicPr>
            <p:cNvPr id="42" name="Picture 41">
              <a:extLst>
                <a:ext uri="{FF2B5EF4-FFF2-40B4-BE49-F238E27FC236}">
                  <a16:creationId xmlns:a16="http://schemas.microsoft.com/office/drawing/2014/main" id="{1C590C64-D2D8-8E4B-8155-68E727BA0E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3379400" cy="6858000"/>
            </a:xfrm>
            <a:prstGeom prst="rect">
              <a:avLst/>
            </a:prstGeom>
          </p:spPr>
        </p:pic>
        <p:sp>
          <p:nvSpPr>
            <p:cNvPr id="43" name="Rectangle 42">
              <a:extLst>
                <a:ext uri="{FF2B5EF4-FFF2-40B4-BE49-F238E27FC236}">
                  <a16:creationId xmlns:a16="http://schemas.microsoft.com/office/drawing/2014/main" id="{CD133BD1-EF24-E244-814E-B076326B8C37}"/>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080A268-A4E1-5343-9842-FD6B28CFF5DB}"/>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25" name="Picture 4" descr="Logo&#10;&#10;Description automatically generated">
            <a:extLst>
              <a:ext uri="{FF2B5EF4-FFF2-40B4-BE49-F238E27FC236}">
                <a16:creationId xmlns:a16="http://schemas.microsoft.com/office/drawing/2014/main" id="{BC898BAD-4AF6-AA46-BCA3-BCEFFE8190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
        <p:nvSpPr>
          <p:cNvPr id="38" name="Title 1">
            <a:extLst>
              <a:ext uri="{FF2B5EF4-FFF2-40B4-BE49-F238E27FC236}">
                <a16:creationId xmlns:a16="http://schemas.microsoft.com/office/drawing/2014/main" id="{FA858A11-1C2E-824C-9CEC-F2098D0B829E}"/>
              </a:ext>
            </a:extLst>
          </p:cNvPr>
          <p:cNvSpPr txBox="1">
            <a:spLocks/>
          </p:cNvSpPr>
          <p:nvPr userDrawn="1"/>
        </p:nvSpPr>
        <p:spPr>
          <a:xfrm>
            <a:off x="3973575"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ctr"/>
            <a:r>
              <a:rPr lang="en-US" sz="2400" b="1" i="0">
                <a:solidFill>
                  <a:srgbClr val="0066B3"/>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53264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PC Thank You">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B498F3F-7963-CA40-BFBC-28B4AB03F2E3}"/>
              </a:ext>
            </a:extLst>
          </p:cNvPr>
          <p:cNvSpPr txBox="1">
            <a:spLocks/>
          </p:cNvSpPr>
          <p:nvPr userDrawn="1"/>
        </p:nvSpPr>
        <p:spPr>
          <a:xfrm>
            <a:off x="624916"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l"/>
            <a:r>
              <a:rPr lang="en-US" sz="2400" b="1" i="0">
                <a:solidFill>
                  <a:srgbClr val="0066B3"/>
                </a:solidFill>
                <a:latin typeface="Arial" panose="020B0604020202020204" pitchFamily="34" charset="0"/>
                <a:cs typeface="Arial" panose="020B0604020202020204" pitchFamily="34" charset="0"/>
              </a:rPr>
              <a:t>Thank You</a:t>
            </a:r>
          </a:p>
        </p:txBody>
      </p:sp>
      <p:grpSp>
        <p:nvGrpSpPr>
          <p:cNvPr id="9" name="Group 8">
            <a:extLst>
              <a:ext uri="{FF2B5EF4-FFF2-40B4-BE49-F238E27FC236}">
                <a16:creationId xmlns:a16="http://schemas.microsoft.com/office/drawing/2014/main" id="{961A205B-EDF5-5449-8DAC-CE92554020D8}"/>
              </a:ext>
            </a:extLst>
          </p:cNvPr>
          <p:cNvGrpSpPr/>
          <p:nvPr userDrawn="1"/>
        </p:nvGrpSpPr>
        <p:grpSpPr>
          <a:xfrm>
            <a:off x="-1365877" y="-52298"/>
            <a:ext cx="1278745" cy="6958488"/>
            <a:chOff x="-1363809" y="-50244"/>
            <a:chExt cx="1278745" cy="6958488"/>
          </a:xfrm>
        </p:grpSpPr>
        <p:sp>
          <p:nvSpPr>
            <p:cNvPr id="12" name="TextBox 11">
              <a:extLst>
                <a:ext uri="{FF2B5EF4-FFF2-40B4-BE49-F238E27FC236}">
                  <a16:creationId xmlns:a16="http://schemas.microsoft.com/office/drawing/2014/main" id="{63A988B1-5149-A542-AB1C-BC749827DB05}"/>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3" name="Group 12">
              <a:extLst>
                <a:ext uri="{FF2B5EF4-FFF2-40B4-BE49-F238E27FC236}">
                  <a16:creationId xmlns:a16="http://schemas.microsoft.com/office/drawing/2014/main" id="{4DF9FC5B-4F7A-2B42-8B21-60356072D91F}"/>
                </a:ext>
              </a:extLst>
            </p:cNvPr>
            <p:cNvGrpSpPr/>
            <p:nvPr userDrawn="1"/>
          </p:nvGrpSpPr>
          <p:grpSpPr>
            <a:xfrm>
              <a:off x="-1363809" y="-50244"/>
              <a:ext cx="1278745" cy="6958488"/>
              <a:chOff x="-1363809" y="-50244"/>
              <a:chExt cx="1278745" cy="6958488"/>
            </a:xfrm>
          </p:grpSpPr>
          <p:grpSp>
            <p:nvGrpSpPr>
              <p:cNvPr id="14" name="Group 13">
                <a:extLst>
                  <a:ext uri="{FF2B5EF4-FFF2-40B4-BE49-F238E27FC236}">
                    <a16:creationId xmlns:a16="http://schemas.microsoft.com/office/drawing/2014/main" id="{A7906816-D0A0-4D4F-986D-02FAE4E52078}"/>
                  </a:ext>
                </a:extLst>
              </p:cNvPr>
              <p:cNvGrpSpPr/>
              <p:nvPr userDrawn="1"/>
            </p:nvGrpSpPr>
            <p:grpSpPr>
              <a:xfrm>
                <a:off x="-1363809" y="-50244"/>
                <a:ext cx="1278745" cy="6958488"/>
                <a:chOff x="-1363809" y="-52298"/>
                <a:chExt cx="1278745" cy="6958488"/>
              </a:xfrm>
            </p:grpSpPr>
            <p:sp>
              <p:nvSpPr>
                <p:cNvPr id="17" name="Rectangle 16">
                  <a:extLst>
                    <a:ext uri="{FF2B5EF4-FFF2-40B4-BE49-F238E27FC236}">
                      <a16:creationId xmlns:a16="http://schemas.microsoft.com/office/drawing/2014/main" id="{67650648-4702-8748-B3A3-1FAC15585120}"/>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Group 17">
                  <a:extLst>
                    <a:ext uri="{FF2B5EF4-FFF2-40B4-BE49-F238E27FC236}">
                      <a16:creationId xmlns:a16="http://schemas.microsoft.com/office/drawing/2014/main" id="{7A7CCAAE-2D40-254C-A2AC-046354666A7B}"/>
                    </a:ext>
                  </a:extLst>
                </p:cNvPr>
                <p:cNvGrpSpPr/>
                <p:nvPr userDrawn="1"/>
              </p:nvGrpSpPr>
              <p:grpSpPr>
                <a:xfrm>
                  <a:off x="-1278745" y="0"/>
                  <a:ext cx="1127876" cy="6858000"/>
                  <a:chOff x="-1428750" y="0"/>
                  <a:chExt cx="1277881" cy="6858000"/>
                </a:xfrm>
              </p:grpSpPr>
              <p:sp>
                <p:nvSpPr>
                  <p:cNvPr id="20" name="TextBox 31">
                    <a:extLst>
                      <a:ext uri="{FF2B5EF4-FFF2-40B4-BE49-F238E27FC236}">
                        <a16:creationId xmlns:a16="http://schemas.microsoft.com/office/drawing/2014/main" id="{56648835-7038-3140-81A4-4B70BD4928D8}"/>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1" name="TextBox 32">
                    <a:extLst>
                      <a:ext uri="{FF2B5EF4-FFF2-40B4-BE49-F238E27FC236}">
                        <a16:creationId xmlns:a16="http://schemas.microsoft.com/office/drawing/2014/main" id="{5C4DFF19-DBD2-3F44-ACB1-033201E67A0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2" name="TextBox 34">
                    <a:extLst>
                      <a:ext uri="{FF2B5EF4-FFF2-40B4-BE49-F238E27FC236}">
                        <a16:creationId xmlns:a16="http://schemas.microsoft.com/office/drawing/2014/main" id="{F693F3E3-3172-3747-8F2A-5021D40091A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5" name="TextBox 36">
                    <a:extLst>
                      <a:ext uri="{FF2B5EF4-FFF2-40B4-BE49-F238E27FC236}">
                        <a16:creationId xmlns:a16="http://schemas.microsoft.com/office/drawing/2014/main" id="{42DB1D8C-7334-D049-94A8-D44155DA07B1}"/>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26" name="TextBox 25">
                    <a:extLst>
                      <a:ext uri="{FF2B5EF4-FFF2-40B4-BE49-F238E27FC236}">
                        <a16:creationId xmlns:a16="http://schemas.microsoft.com/office/drawing/2014/main" id="{79825B7F-49F0-5C4D-87FC-C80441223E65}"/>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27" name="TextBox 26">
                    <a:extLst>
                      <a:ext uri="{FF2B5EF4-FFF2-40B4-BE49-F238E27FC236}">
                        <a16:creationId xmlns:a16="http://schemas.microsoft.com/office/drawing/2014/main" id="{2F72F3E9-3B3F-984A-B8B3-6D670E38521A}"/>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28" name="TextBox 27">
                    <a:extLst>
                      <a:ext uri="{FF2B5EF4-FFF2-40B4-BE49-F238E27FC236}">
                        <a16:creationId xmlns:a16="http://schemas.microsoft.com/office/drawing/2014/main" id="{0E68498C-0E94-384A-AAC6-4F1BB09B86A9}"/>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6" name="TextBox 36">
                <a:extLst>
                  <a:ext uri="{FF2B5EF4-FFF2-40B4-BE49-F238E27FC236}">
                    <a16:creationId xmlns:a16="http://schemas.microsoft.com/office/drawing/2014/main" id="{B0E2AD35-C9E6-484F-9A41-4671B7001C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33" name="Picture 4" descr="Logo&#10;&#10;Description automatically generated">
            <a:extLst>
              <a:ext uri="{FF2B5EF4-FFF2-40B4-BE49-F238E27FC236}">
                <a16:creationId xmlns:a16="http://schemas.microsoft.com/office/drawing/2014/main" id="{974CF6B9-8688-4840-8E4A-33805E3416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grpSp>
        <p:nvGrpSpPr>
          <p:cNvPr id="23" name="Group 22">
            <a:extLst>
              <a:ext uri="{FF2B5EF4-FFF2-40B4-BE49-F238E27FC236}">
                <a16:creationId xmlns:a16="http://schemas.microsoft.com/office/drawing/2014/main" id="{64E055D0-1E28-1E40-89EF-E9329EF823E4}"/>
              </a:ext>
            </a:extLst>
          </p:cNvPr>
          <p:cNvGrpSpPr/>
          <p:nvPr userDrawn="1"/>
        </p:nvGrpSpPr>
        <p:grpSpPr>
          <a:xfrm>
            <a:off x="3328241" y="-27444"/>
            <a:ext cx="8863759" cy="6939966"/>
            <a:chOff x="3328241" y="-27444"/>
            <a:chExt cx="8863759" cy="6939966"/>
          </a:xfrm>
        </p:grpSpPr>
        <p:pic>
          <p:nvPicPr>
            <p:cNvPr id="24" name="Picture 23">
              <a:extLst>
                <a:ext uri="{FF2B5EF4-FFF2-40B4-BE49-F238E27FC236}">
                  <a16:creationId xmlns:a16="http://schemas.microsoft.com/office/drawing/2014/main" id="{B0EEC6D9-9680-204E-9F5B-B0373D4A6E2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680302" y="-9426"/>
              <a:ext cx="7511698" cy="6891517"/>
            </a:xfrm>
            <a:prstGeom prst="rect">
              <a:avLst/>
            </a:prstGeom>
          </p:spPr>
        </p:pic>
        <p:sp>
          <p:nvSpPr>
            <p:cNvPr id="29" name="Parallelogram 28">
              <a:extLst>
                <a:ext uri="{FF2B5EF4-FFF2-40B4-BE49-F238E27FC236}">
                  <a16:creationId xmlns:a16="http://schemas.microsoft.com/office/drawing/2014/main" id="{F1E903F6-FCF9-8E48-A436-DCFDD98E048E}"/>
                </a:ext>
              </a:extLst>
            </p:cNvPr>
            <p:cNvSpPr/>
            <p:nvPr userDrawn="1"/>
          </p:nvSpPr>
          <p:spPr>
            <a:xfrm>
              <a:off x="3328241" y="-9427"/>
              <a:ext cx="2558598" cy="6867427"/>
            </a:xfrm>
            <a:prstGeom prst="parallelogram">
              <a:avLst>
                <a:gd name="adj" fmla="val 494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CC243534-7428-5449-9EBE-BF1690F0D0AC}"/>
                </a:ext>
              </a:extLst>
            </p:cNvPr>
            <p:cNvCxnSpPr>
              <a:cxnSpLocks/>
            </p:cNvCxnSpPr>
            <p:nvPr userDrawn="1"/>
          </p:nvCxnSpPr>
          <p:spPr>
            <a:xfrm flipH="1">
              <a:off x="4680302" y="-2744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8627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PC Titl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54F1BAC-4EED-BB41-AA57-2883183BE8E6}"/>
              </a:ext>
            </a:extLst>
          </p:cNvPr>
          <p:cNvGrpSpPr/>
          <p:nvPr userDrawn="1"/>
        </p:nvGrpSpPr>
        <p:grpSpPr>
          <a:xfrm>
            <a:off x="4680303" y="-51485"/>
            <a:ext cx="7511697" cy="6960970"/>
            <a:chOff x="4680302" y="-48448"/>
            <a:chExt cx="7511697" cy="6960970"/>
          </a:xfrm>
        </p:grpSpPr>
        <p:pic>
          <p:nvPicPr>
            <p:cNvPr id="40" name="Picture 39">
              <a:extLst>
                <a:ext uri="{FF2B5EF4-FFF2-40B4-BE49-F238E27FC236}">
                  <a16:creationId xmlns:a16="http://schemas.microsoft.com/office/drawing/2014/main" id="{5F9179D2-4FBB-D24D-A32E-4FD8DA8A04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32719"/>
            <a:stretch/>
          </p:blipFill>
          <p:spPr>
            <a:xfrm>
              <a:off x="7555540" y="6332"/>
              <a:ext cx="4636459" cy="6885185"/>
            </a:xfrm>
            <a:prstGeom prst="rect">
              <a:avLst/>
            </a:prstGeom>
          </p:spPr>
        </p:pic>
        <p:pic>
          <p:nvPicPr>
            <p:cNvPr id="34" name="Picture 33">
              <a:extLst>
                <a:ext uri="{FF2B5EF4-FFF2-40B4-BE49-F238E27FC236}">
                  <a16:creationId xmlns:a16="http://schemas.microsoft.com/office/drawing/2014/main" id="{84E084CC-F85A-B74D-9AB0-FBB2F51088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39"/>
            <a:stretch/>
          </p:blipFill>
          <p:spPr>
            <a:xfrm>
              <a:off x="4732191" y="-48448"/>
              <a:ext cx="3551702" cy="6939966"/>
            </a:xfrm>
            <a:prstGeom prst="parallelogram">
              <a:avLst>
                <a:gd name="adj" fmla="val 35578"/>
              </a:avLst>
            </a:prstGeom>
          </p:spPr>
        </p:pic>
        <p:cxnSp>
          <p:nvCxnSpPr>
            <p:cNvPr id="39" name="Straight Connector 38">
              <a:extLst>
                <a:ext uri="{FF2B5EF4-FFF2-40B4-BE49-F238E27FC236}">
                  <a16:creationId xmlns:a16="http://schemas.microsoft.com/office/drawing/2014/main" id="{70E34454-ECB5-B64F-AF5B-E9FEF978B074}"/>
                </a:ext>
              </a:extLst>
            </p:cNvPr>
            <p:cNvCxnSpPr>
              <a:cxnSpLocks/>
            </p:cNvCxnSpPr>
            <p:nvPr userDrawn="1"/>
          </p:nvCxnSpPr>
          <p:spPr>
            <a:xfrm flipH="1">
              <a:off x="4680302" y="-2744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325412FA-7E06-7D4B-B66A-7FF1784399E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63202" y="0"/>
              <a:ext cx="3540953" cy="6891518"/>
            </a:xfrm>
            <a:prstGeom prst="parallelogram">
              <a:avLst>
                <a:gd name="adj" fmla="val 35578"/>
              </a:avLst>
            </a:prstGeom>
          </p:spPr>
        </p:pic>
      </p:grpSp>
      <p:sp>
        <p:nvSpPr>
          <p:cNvPr id="15" name="Title 1">
            <a:extLst>
              <a:ext uri="{FF2B5EF4-FFF2-40B4-BE49-F238E27FC236}">
                <a16:creationId xmlns:a16="http://schemas.microsoft.com/office/drawing/2014/main" id="{11C25D00-9626-6640-B446-60F6BEEDE98B}"/>
              </a:ext>
            </a:extLst>
          </p:cNvPr>
          <p:cNvSpPr>
            <a:spLocks noGrp="1"/>
          </p:cNvSpPr>
          <p:nvPr>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6" name="Text Placeholder 11">
            <a:extLst>
              <a:ext uri="{FF2B5EF4-FFF2-40B4-BE49-F238E27FC236}">
                <a16:creationId xmlns:a16="http://schemas.microsoft.com/office/drawing/2014/main" id="{1636572B-3573-884D-BFBD-E2C297A64613}"/>
              </a:ext>
            </a:extLst>
          </p:cNvPr>
          <p:cNvSpPr>
            <a:spLocks noGrp="1"/>
          </p:cNvSpPr>
          <p:nvPr>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38" name="Text Placeholder 11">
            <a:extLst>
              <a:ext uri="{FF2B5EF4-FFF2-40B4-BE49-F238E27FC236}">
                <a16:creationId xmlns:a16="http://schemas.microsoft.com/office/drawing/2014/main" id="{86993BBC-7833-C946-800A-E4F232CD4671}"/>
              </a:ext>
            </a:extLst>
          </p:cNvPr>
          <p:cNvSpPr>
            <a:spLocks noGrp="1"/>
          </p:cNvSpPr>
          <p:nvPr>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37" name="Picture 4" descr="Logo&#10;&#10;Description automatically generated">
            <a:extLst>
              <a:ext uri="{FF2B5EF4-FFF2-40B4-BE49-F238E27FC236}">
                <a16:creationId xmlns:a16="http://schemas.microsoft.com/office/drawing/2014/main" id="{FB42884C-6A45-4849-8103-A3CA45636F7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spTree>
    <p:extLst>
      <p:ext uri="{BB962C8B-B14F-4D97-AF65-F5344CB8AC3E}">
        <p14:creationId xmlns:p14="http://schemas.microsoft.com/office/powerpoint/2010/main" val="3963288446"/>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PC Titl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77487D1-F0BB-3249-9432-87E97D1D730D}"/>
              </a:ext>
            </a:extLst>
          </p:cNvPr>
          <p:cNvGrpSpPr/>
          <p:nvPr userDrawn="1"/>
        </p:nvGrpSpPr>
        <p:grpSpPr>
          <a:xfrm>
            <a:off x="1" y="0"/>
            <a:ext cx="12191999" cy="6858002"/>
            <a:chOff x="1" y="0"/>
            <a:chExt cx="12191999" cy="6858002"/>
          </a:xfrm>
        </p:grpSpPr>
        <p:pic>
          <p:nvPicPr>
            <p:cNvPr id="37" name="Picture 36">
              <a:extLst>
                <a:ext uri="{FF2B5EF4-FFF2-40B4-BE49-F238E27FC236}">
                  <a16:creationId xmlns:a16="http://schemas.microsoft.com/office/drawing/2014/main" id="{9AD83E08-7BBB-9244-BBB0-54855EEA4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pic>
          <p:nvPicPr>
            <p:cNvPr id="38" name="Picture 37">
              <a:extLst>
                <a:ext uri="{FF2B5EF4-FFF2-40B4-BE49-F238E27FC236}">
                  <a16:creationId xmlns:a16="http://schemas.microsoft.com/office/drawing/2014/main" id="{3F0EEEEA-F630-6B46-AE06-B30B1B9BDD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3379400" cy="6858000"/>
            </a:xfrm>
            <a:prstGeom prst="rect">
              <a:avLst/>
            </a:prstGeom>
          </p:spPr>
        </p:pic>
        <p:sp>
          <p:nvSpPr>
            <p:cNvPr id="40" name="Rectangle 39">
              <a:extLst>
                <a:ext uri="{FF2B5EF4-FFF2-40B4-BE49-F238E27FC236}">
                  <a16:creationId xmlns:a16="http://schemas.microsoft.com/office/drawing/2014/main" id="{84932A50-6D26-E442-95A9-DC030DE54D07}"/>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E3B97DD-F0E9-F246-AD48-62BA38F22085}"/>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9" name="Text Placeholder 11">
            <a:extLst>
              <a:ext uri="{FF2B5EF4-FFF2-40B4-BE49-F238E27FC236}">
                <a16:creationId xmlns:a16="http://schemas.microsoft.com/office/drawing/2014/main" id="{2B8B79F0-1792-2D42-92C2-653D25896E35}"/>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AFDE5E14-23AB-8745-B1B3-FDF798420D11}"/>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2" name="Title 1">
            <a:extLst>
              <a:ext uri="{FF2B5EF4-FFF2-40B4-BE49-F238E27FC236}">
                <a16:creationId xmlns:a16="http://schemas.microsoft.com/office/drawing/2014/main" id="{8F742322-B2EB-8E40-82A2-1220818DD7A7}"/>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51" name="Picture 4" descr="Logo&#10;&#10;Description automatically generated">
            <a:extLst>
              <a:ext uri="{FF2B5EF4-FFF2-40B4-BE49-F238E27FC236}">
                <a16:creationId xmlns:a16="http://schemas.microsoft.com/office/drawing/2014/main" id="{5BF46ADD-0011-1746-B6E4-97B0FC2DD6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Tree>
    <p:extLst>
      <p:ext uri="{BB962C8B-B14F-4D97-AF65-F5344CB8AC3E}">
        <p14:creationId xmlns:p14="http://schemas.microsoft.com/office/powerpoint/2010/main" val="800793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PC Transition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CE50B9-EB97-EA48-A4A8-67299F512E6C}"/>
              </a:ext>
            </a:extLst>
          </p:cNvPr>
          <p:cNvGrpSpPr/>
          <p:nvPr userDrawn="1"/>
        </p:nvGrpSpPr>
        <p:grpSpPr>
          <a:xfrm>
            <a:off x="4553146" y="-51485"/>
            <a:ext cx="7638854" cy="6960970"/>
            <a:chOff x="4553146" y="-51485"/>
            <a:chExt cx="7638854" cy="6960970"/>
          </a:xfrm>
        </p:grpSpPr>
        <p:grpSp>
          <p:nvGrpSpPr>
            <p:cNvPr id="45" name="Group 44">
              <a:extLst>
                <a:ext uri="{FF2B5EF4-FFF2-40B4-BE49-F238E27FC236}">
                  <a16:creationId xmlns:a16="http://schemas.microsoft.com/office/drawing/2014/main" id="{C38F2F66-9DF7-4943-961B-AB31F2E5F92F}"/>
                </a:ext>
              </a:extLst>
            </p:cNvPr>
            <p:cNvGrpSpPr/>
            <p:nvPr userDrawn="1"/>
          </p:nvGrpSpPr>
          <p:grpSpPr>
            <a:xfrm>
              <a:off x="4680303" y="-51485"/>
              <a:ext cx="7511697" cy="6960970"/>
              <a:chOff x="4680302" y="-48448"/>
              <a:chExt cx="7511697" cy="6960970"/>
            </a:xfrm>
          </p:grpSpPr>
          <p:pic>
            <p:nvPicPr>
              <p:cNvPr id="49" name="Picture 48">
                <a:extLst>
                  <a:ext uri="{FF2B5EF4-FFF2-40B4-BE49-F238E27FC236}">
                    <a16:creationId xmlns:a16="http://schemas.microsoft.com/office/drawing/2014/main" id="{31C2F181-19F0-3E40-A8AE-AD64E220A2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32719"/>
              <a:stretch/>
            </p:blipFill>
            <p:spPr>
              <a:xfrm>
                <a:off x="7555540" y="6332"/>
                <a:ext cx="4636459" cy="6885185"/>
              </a:xfrm>
              <a:prstGeom prst="rect">
                <a:avLst/>
              </a:prstGeom>
            </p:spPr>
          </p:pic>
          <p:pic>
            <p:nvPicPr>
              <p:cNvPr id="50" name="Picture 49">
                <a:extLst>
                  <a:ext uri="{FF2B5EF4-FFF2-40B4-BE49-F238E27FC236}">
                    <a16:creationId xmlns:a16="http://schemas.microsoft.com/office/drawing/2014/main" id="{21B69BC8-870F-5E46-84EA-ED4B05B16C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39"/>
              <a:stretch/>
            </p:blipFill>
            <p:spPr>
              <a:xfrm>
                <a:off x="4732191" y="-48448"/>
                <a:ext cx="3551702" cy="6939966"/>
              </a:xfrm>
              <a:prstGeom prst="parallelogram">
                <a:avLst>
                  <a:gd name="adj" fmla="val 35578"/>
                </a:avLst>
              </a:prstGeom>
            </p:spPr>
          </p:pic>
          <p:cxnSp>
            <p:nvCxnSpPr>
              <p:cNvPr id="51" name="Straight Connector 50">
                <a:extLst>
                  <a:ext uri="{FF2B5EF4-FFF2-40B4-BE49-F238E27FC236}">
                    <a16:creationId xmlns:a16="http://schemas.microsoft.com/office/drawing/2014/main" id="{D5B19C58-D6A1-9849-AA2D-565F73AFD4C2}"/>
                  </a:ext>
                </a:extLst>
              </p:cNvPr>
              <p:cNvCxnSpPr>
                <a:cxnSpLocks/>
              </p:cNvCxnSpPr>
              <p:nvPr userDrawn="1"/>
            </p:nvCxnSpPr>
            <p:spPr>
              <a:xfrm flipH="1">
                <a:off x="4680302" y="-2744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D1AF6738-D6EF-EE41-955D-5F6D8C065F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63202" y="0"/>
                <a:ext cx="3540953" cy="6891518"/>
              </a:xfrm>
              <a:prstGeom prst="parallelogram">
                <a:avLst>
                  <a:gd name="adj" fmla="val 35578"/>
                </a:avLst>
              </a:prstGeom>
            </p:spPr>
          </p:pic>
        </p:grpSp>
        <p:sp>
          <p:nvSpPr>
            <p:cNvPr id="36" name="Rectangle 35">
              <a:extLst>
                <a:ext uri="{FF2B5EF4-FFF2-40B4-BE49-F238E27FC236}">
                  <a16:creationId xmlns:a16="http://schemas.microsoft.com/office/drawing/2014/main" id="{19B06CB0-E27A-4848-86E2-7CB1E8974527}"/>
                </a:ext>
              </a:extLst>
            </p:cNvPr>
            <p:cNvSpPr/>
            <p:nvPr userDrawn="1"/>
          </p:nvSpPr>
          <p:spPr>
            <a:xfrm>
              <a:off x="4553146" y="-12701"/>
              <a:ext cx="7638854" cy="6904219"/>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7" name="Title 1">
            <a:extLst>
              <a:ext uri="{FF2B5EF4-FFF2-40B4-BE49-F238E27FC236}">
                <a16:creationId xmlns:a16="http://schemas.microsoft.com/office/drawing/2014/main" id="{4FDDE504-CA6F-5A4C-890A-613B00D9D621}"/>
              </a:ext>
            </a:extLst>
          </p:cNvPr>
          <p:cNvSpPr>
            <a:spLocks noGrp="1"/>
          </p:cNvSpPr>
          <p:nvPr>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sp>
        <p:nvSpPr>
          <p:cNvPr id="39" name="Text Placeholder 11">
            <a:extLst>
              <a:ext uri="{FF2B5EF4-FFF2-40B4-BE49-F238E27FC236}">
                <a16:creationId xmlns:a16="http://schemas.microsoft.com/office/drawing/2014/main" id="{A06EC265-8A58-6941-8DF3-A585B36027BC}"/>
              </a:ext>
            </a:extLst>
          </p:cNvPr>
          <p:cNvSpPr>
            <a:spLocks noGrp="1"/>
          </p:cNvSpPr>
          <p:nvPr>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735DCDED-68F9-5E45-8181-1611FBD749F4}"/>
              </a:ext>
            </a:extLst>
          </p:cNvPr>
          <p:cNvSpPr>
            <a:spLocks noGrp="1"/>
          </p:cNvSpPr>
          <p:nvPr>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42" name="Picture 4" descr="Logo&#10;&#10;Description automatically generated">
            <a:extLst>
              <a:ext uri="{FF2B5EF4-FFF2-40B4-BE49-F238E27FC236}">
                <a16:creationId xmlns:a16="http://schemas.microsoft.com/office/drawing/2014/main" id="{A278CA4D-986A-D642-A7AA-C292452D62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spTree>
    <p:extLst>
      <p:ext uri="{BB962C8B-B14F-4D97-AF65-F5344CB8AC3E}">
        <p14:creationId xmlns:p14="http://schemas.microsoft.com/office/powerpoint/2010/main" val="1241485971"/>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PC Transition 2">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C961B87-D2CE-CC4A-A85C-668DFE352DD3}"/>
              </a:ext>
            </a:extLst>
          </p:cNvPr>
          <p:cNvGrpSpPr/>
          <p:nvPr userDrawn="1"/>
        </p:nvGrpSpPr>
        <p:grpSpPr>
          <a:xfrm>
            <a:off x="-1" y="0"/>
            <a:ext cx="12192001" cy="6858002"/>
            <a:chOff x="-1" y="0"/>
            <a:chExt cx="12192001" cy="6858002"/>
          </a:xfrm>
        </p:grpSpPr>
        <p:grpSp>
          <p:nvGrpSpPr>
            <p:cNvPr id="40" name="Group 39">
              <a:extLst>
                <a:ext uri="{FF2B5EF4-FFF2-40B4-BE49-F238E27FC236}">
                  <a16:creationId xmlns:a16="http://schemas.microsoft.com/office/drawing/2014/main" id="{473FBA18-51E8-9C4E-844F-6598C43BC348}"/>
                </a:ext>
              </a:extLst>
            </p:cNvPr>
            <p:cNvGrpSpPr/>
            <p:nvPr userDrawn="1"/>
          </p:nvGrpSpPr>
          <p:grpSpPr>
            <a:xfrm>
              <a:off x="1" y="0"/>
              <a:ext cx="12191999" cy="6858002"/>
              <a:chOff x="1" y="0"/>
              <a:chExt cx="12191999" cy="6858002"/>
            </a:xfrm>
          </p:grpSpPr>
          <p:pic>
            <p:nvPicPr>
              <p:cNvPr id="42" name="Picture 41">
                <a:extLst>
                  <a:ext uri="{FF2B5EF4-FFF2-40B4-BE49-F238E27FC236}">
                    <a16:creationId xmlns:a16="http://schemas.microsoft.com/office/drawing/2014/main" id="{73820A9A-724B-1F4C-A3BA-C9406CE5FB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pic>
            <p:nvPicPr>
              <p:cNvPr id="46" name="Picture 45">
                <a:extLst>
                  <a:ext uri="{FF2B5EF4-FFF2-40B4-BE49-F238E27FC236}">
                    <a16:creationId xmlns:a16="http://schemas.microsoft.com/office/drawing/2014/main" id="{F55762F2-F52A-584F-948C-F103BC1682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3379400" cy="6858000"/>
              </a:xfrm>
              <a:prstGeom prst="rect">
                <a:avLst/>
              </a:prstGeom>
            </p:spPr>
          </p:pic>
          <p:sp>
            <p:nvSpPr>
              <p:cNvPr id="47" name="Rectangle 46">
                <a:extLst>
                  <a:ext uri="{FF2B5EF4-FFF2-40B4-BE49-F238E27FC236}">
                    <a16:creationId xmlns:a16="http://schemas.microsoft.com/office/drawing/2014/main" id="{BD862F0F-54D1-354A-B787-A6DF1BEF594E}"/>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D7C92B9-6967-AA4C-9FCC-E5DAB87C9235}"/>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C82C2EA3-389E-2B41-8358-12779CE1765C}"/>
                </a:ext>
              </a:extLst>
            </p:cNvPr>
            <p:cNvSpPr/>
            <p:nvPr userDrawn="1"/>
          </p:nvSpPr>
          <p:spPr>
            <a:xfrm>
              <a:off x="-1" y="0"/>
              <a:ext cx="12191999" cy="685799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7" name="Text Placeholder 11">
            <a:extLst>
              <a:ext uri="{FF2B5EF4-FFF2-40B4-BE49-F238E27FC236}">
                <a16:creationId xmlns:a16="http://schemas.microsoft.com/office/drawing/2014/main" id="{40A67505-448B-7544-A13F-E11FDB9C3F9F}"/>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3" name="Text Placeholder 11">
            <a:extLst>
              <a:ext uri="{FF2B5EF4-FFF2-40B4-BE49-F238E27FC236}">
                <a16:creationId xmlns:a16="http://schemas.microsoft.com/office/drawing/2014/main" id="{5D0C17AC-673B-894A-A7B3-5DDD5504E4C6}"/>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4" name="Title 1">
            <a:extLst>
              <a:ext uri="{FF2B5EF4-FFF2-40B4-BE49-F238E27FC236}">
                <a16:creationId xmlns:a16="http://schemas.microsoft.com/office/drawing/2014/main" id="{0DEBDFEE-5FF7-B54D-89DB-7592831EEB54}"/>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45" name="Picture 4" descr="Logo&#10;&#10;Description automatically generated">
            <a:extLst>
              <a:ext uri="{FF2B5EF4-FFF2-40B4-BE49-F238E27FC236}">
                <a16:creationId xmlns:a16="http://schemas.microsoft.com/office/drawing/2014/main" id="{5698044E-BFB6-2B47-9376-9D5797CBED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Tree>
    <p:extLst>
      <p:ext uri="{BB962C8B-B14F-4D97-AF65-F5344CB8AC3E}">
        <p14:creationId xmlns:p14="http://schemas.microsoft.com/office/powerpoint/2010/main" val="3216350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PC Agenda">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C4D63E7-014F-1F44-97CF-B7086EAB0A4C}"/>
              </a:ext>
            </a:extLst>
          </p:cNvPr>
          <p:cNvPicPr>
            <a:picLocks noChangeAspect="1"/>
          </p:cNvPicPr>
          <p:nvPr userDrawn="1"/>
        </p:nvPicPr>
        <p:blipFill>
          <a:blip r:embed="rId2">
            <a:extLst>
              <a:ext uri="{28A0092B-C50C-407E-A947-70E740481C1C}">
                <a14:useLocalDpi xmlns:a14="http://schemas.microsoft.com/office/drawing/2010/main" val="0"/>
              </a:ext>
            </a:extLst>
          </a:blip>
          <a:srcRect l="23908" r="23908"/>
          <a:stretch/>
        </p:blipFill>
        <p:spPr>
          <a:xfrm>
            <a:off x="6034" y="393700"/>
            <a:ext cx="3373367" cy="6464300"/>
          </a:xfrm>
          <a:prstGeom prst="rect">
            <a:avLst/>
          </a:prstGeom>
        </p:spPr>
      </p:pic>
      <p:sp>
        <p:nvSpPr>
          <p:cNvPr id="30" name="Rectangle 29">
            <a:extLst>
              <a:ext uri="{FF2B5EF4-FFF2-40B4-BE49-F238E27FC236}">
                <a16:creationId xmlns:a16="http://schemas.microsoft.com/office/drawing/2014/main" id="{70F040D4-710B-B34B-A782-0E7971DFE525}"/>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EB382228-6401-FF43-B84D-1CB3E968DD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70" name="TextBox 69">
            <a:extLst>
              <a:ext uri="{FF2B5EF4-FFF2-40B4-BE49-F238E27FC236}">
                <a16:creationId xmlns:a16="http://schemas.microsoft.com/office/drawing/2014/main" id="{AA4C90A4-A8E0-4245-AA8B-1C1B39F76B35}"/>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sp>
        <p:nvSpPr>
          <p:cNvPr id="34" name="Text Placeholder 11">
            <a:extLst>
              <a:ext uri="{FF2B5EF4-FFF2-40B4-BE49-F238E27FC236}">
                <a16:creationId xmlns:a16="http://schemas.microsoft.com/office/drawing/2014/main" id="{6C80F431-9A97-F64E-AD96-D47E1FE330AE}"/>
              </a:ext>
            </a:extLst>
          </p:cNvPr>
          <p:cNvSpPr>
            <a:spLocks noGrp="1"/>
          </p:cNvSpPr>
          <p:nvPr userDrawn="1">
            <p:ph type="body" sz="quarter" idx="25" hasCustomPrompt="1"/>
          </p:nvPr>
        </p:nvSpPr>
        <p:spPr>
          <a:xfrm>
            <a:off x="5531317" y="1524828"/>
            <a:ext cx="5261685" cy="4767194"/>
          </a:xfrm>
          <a:prstGeom prst="rect">
            <a:avLst/>
          </a:prstGeom>
        </p:spPr>
        <p:txBody>
          <a:bodyPr wrap="square" anchor="ctr" anchorCtr="0">
            <a:normAutofit/>
          </a:bodyPr>
          <a:lstStyle>
            <a:lvl1pPr marL="346075" marR="0" indent="-228600" algn="l" defTabSz="914400" rtl="0" eaLnBrk="1" fontAlgn="auto" latinLnBrk="0" hangingPunct="1">
              <a:lnSpc>
                <a:spcPct val="100000"/>
              </a:lnSpc>
              <a:spcBef>
                <a:spcPts val="2500"/>
              </a:spcBef>
              <a:spcAft>
                <a:spcPts val="0"/>
              </a:spcAft>
              <a:buClr>
                <a:schemeClr val="accent4"/>
              </a:buClr>
              <a:buSzTx/>
              <a:buFont typeface="+mj-lt"/>
              <a:buAutoNum type="arabicPeriod"/>
              <a:tabLst/>
              <a:defRPr sz="1800" b="0" i="0">
                <a:solidFill>
                  <a:srgbClr val="67AE3E"/>
                </a:solidFill>
                <a:latin typeface="Arial" panose="020B0604020202020204" pitchFamily="34" charset="0"/>
                <a:cs typeface="Arial" panose="020B0604020202020204" pitchFamily="34" charset="0"/>
              </a:defRPr>
            </a:lvl1pPr>
            <a:lvl2pPr marL="574675" marR="0" indent="-228600" algn="l" defTabSz="914400" rtl="0" eaLnBrk="1" fontAlgn="auto" latinLnBrk="0" hangingPunct="1">
              <a:lnSpc>
                <a:spcPct val="90000"/>
              </a:lnSpc>
              <a:spcBef>
                <a:spcPts val="500"/>
              </a:spcBef>
              <a:spcAft>
                <a:spcPts val="0"/>
              </a:spcAft>
              <a:buClr>
                <a:schemeClr val="bg1"/>
              </a:buClr>
              <a:buSzTx/>
              <a:buFont typeface="+mj-lt"/>
              <a:buNone/>
              <a:tabLst/>
              <a:defRPr lang="en-US" sz="1200" b="0" i="0" kern="1200" dirty="0">
                <a:solidFill>
                  <a:srgbClr val="565656"/>
                </a:solidFill>
                <a:latin typeface="Arial" panose="020B0604020202020204" pitchFamily="34" charset="0"/>
                <a:ea typeface="+mn-ea"/>
                <a:cs typeface="Arial" panose="020B0604020202020204" pitchFamily="34" charset="0"/>
              </a:defRPr>
            </a:lvl2pPr>
          </a:lstStyle>
          <a:p>
            <a:pPr lvl="0"/>
            <a:r>
              <a:rPr lang="en-US"/>
              <a:t>Click to Edit Section Title </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p:txBody>
      </p:sp>
      <p:grpSp>
        <p:nvGrpSpPr>
          <p:cNvPr id="51" name="Group 50">
            <a:extLst>
              <a:ext uri="{FF2B5EF4-FFF2-40B4-BE49-F238E27FC236}">
                <a16:creationId xmlns:a16="http://schemas.microsoft.com/office/drawing/2014/main" id="{3A759F27-C65F-5043-A775-11AC653459D3}"/>
              </a:ext>
            </a:extLst>
          </p:cNvPr>
          <p:cNvGrpSpPr/>
          <p:nvPr userDrawn="1"/>
        </p:nvGrpSpPr>
        <p:grpSpPr>
          <a:xfrm>
            <a:off x="-1365877" y="-52298"/>
            <a:ext cx="1278745" cy="6958488"/>
            <a:chOff x="-1363809" y="-50244"/>
            <a:chExt cx="1278745" cy="6958488"/>
          </a:xfrm>
        </p:grpSpPr>
        <p:sp>
          <p:nvSpPr>
            <p:cNvPr id="52" name="TextBox 51">
              <a:extLst>
                <a:ext uri="{FF2B5EF4-FFF2-40B4-BE49-F238E27FC236}">
                  <a16:creationId xmlns:a16="http://schemas.microsoft.com/office/drawing/2014/main" id="{1B61D320-3F11-384D-8309-1D2045885F00}"/>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3" name="Group 52">
              <a:extLst>
                <a:ext uri="{FF2B5EF4-FFF2-40B4-BE49-F238E27FC236}">
                  <a16:creationId xmlns:a16="http://schemas.microsoft.com/office/drawing/2014/main" id="{7574D1B0-B21F-AF4E-8BF5-FBD7A1E3EFB8}"/>
                </a:ext>
              </a:extLst>
            </p:cNvPr>
            <p:cNvGrpSpPr/>
            <p:nvPr userDrawn="1"/>
          </p:nvGrpSpPr>
          <p:grpSpPr>
            <a:xfrm>
              <a:off x="-1363809" y="-50244"/>
              <a:ext cx="1278745" cy="6958488"/>
              <a:chOff x="-1363809" y="-50244"/>
              <a:chExt cx="1278745" cy="6958488"/>
            </a:xfrm>
          </p:grpSpPr>
          <p:grpSp>
            <p:nvGrpSpPr>
              <p:cNvPr id="54" name="Group 53">
                <a:extLst>
                  <a:ext uri="{FF2B5EF4-FFF2-40B4-BE49-F238E27FC236}">
                    <a16:creationId xmlns:a16="http://schemas.microsoft.com/office/drawing/2014/main" id="{A8EAFF3D-BAD5-3D42-B211-0F04135DAF48}"/>
                  </a:ext>
                </a:extLst>
              </p:cNvPr>
              <p:cNvGrpSpPr/>
              <p:nvPr userDrawn="1"/>
            </p:nvGrpSpPr>
            <p:grpSpPr>
              <a:xfrm>
                <a:off x="-1363809" y="-50244"/>
                <a:ext cx="1278745" cy="6958488"/>
                <a:chOff x="-1363809" y="-52298"/>
                <a:chExt cx="1278745" cy="6958488"/>
              </a:xfrm>
            </p:grpSpPr>
            <p:sp>
              <p:nvSpPr>
                <p:cNvPr id="56" name="Rectangle 55">
                  <a:extLst>
                    <a:ext uri="{FF2B5EF4-FFF2-40B4-BE49-F238E27FC236}">
                      <a16:creationId xmlns:a16="http://schemas.microsoft.com/office/drawing/2014/main" id="{B6DBA662-4557-6A41-9B1D-623CE5B6E712}"/>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7" name="Group 56">
                  <a:extLst>
                    <a:ext uri="{FF2B5EF4-FFF2-40B4-BE49-F238E27FC236}">
                      <a16:creationId xmlns:a16="http://schemas.microsoft.com/office/drawing/2014/main" id="{D4A22C19-F2E8-5C4E-94F0-0D373F2A9155}"/>
                    </a:ext>
                  </a:extLst>
                </p:cNvPr>
                <p:cNvGrpSpPr/>
                <p:nvPr userDrawn="1"/>
              </p:nvGrpSpPr>
              <p:grpSpPr>
                <a:xfrm>
                  <a:off x="-1278745" y="0"/>
                  <a:ext cx="1127876" cy="6858000"/>
                  <a:chOff x="-1428750" y="0"/>
                  <a:chExt cx="1277881" cy="6858000"/>
                </a:xfrm>
              </p:grpSpPr>
              <p:sp>
                <p:nvSpPr>
                  <p:cNvPr id="58" name="TextBox 31">
                    <a:extLst>
                      <a:ext uri="{FF2B5EF4-FFF2-40B4-BE49-F238E27FC236}">
                        <a16:creationId xmlns:a16="http://schemas.microsoft.com/office/drawing/2014/main" id="{0977F4BD-86FA-B644-BE83-498ABD1B8443}"/>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59" name="TextBox 32">
                    <a:extLst>
                      <a:ext uri="{FF2B5EF4-FFF2-40B4-BE49-F238E27FC236}">
                        <a16:creationId xmlns:a16="http://schemas.microsoft.com/office/drawing/2014/main" id="{6A634A28-D281-A94D-B11B-24D67B07B731}"/>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0" name="TextBox 34">
                    <a:extLst>
                      <a:ext uri="{FF2B5EF4-FFF2-40B4-BE49-F238E27FC236}">
                        <a16:creationId xmlns:a16="http://schemas.microsoft.com/office/drawing/2014/main" id="{1B50F76F-3DF0-664D-8705-633C806A7AE9}"/>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76" name="TextBox 36">
                    <a:extLst>
                      <a:ext uri="{FF2B5EF4-FFF2-40B4-BE49-F238E27FC236}">
                        <a16:creationId xmlns:a16="http://schemas.microsoft.com/office/drawing/2014/main" id="{9AD0DC55-6818-AC41-9B68-946A3B650B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77" name="TextBox 76">
                    <a:extLst>
                      <a:ext uri="{FF2B5EF4-FFF2-40B4-BE49-F238E27FC236}">
                        <a16:creationId xmlns:a16="http://schemas.microsoft.com/office/drawing/2014/main" id="{6938AE4C-0608-CB4C-9808-AF8D7E485D5C}"/>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78" name="TextBox 77">
                    <a:extLst>
                      <a:ext uri="{FF2B5EF4-FFF2-40B4-BE49-F238E27FC236}">
                        <a16:creationId xmlns:a16="http://schemas.microsoft.com/office/drawing/2014/main" id="{391DE55E-BA8D-E84C-97F8-C440563AF3E3}"/>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79" name="TextBox 78">
                    <a:extLst>
                      <a:ext uri="{FF2B5EF4-FFF2-40B4-BE49-F238E27FC236}">
                        <a16:creationId xmlns:a16="http://schemas.microsoft.com/office/drawing/2014/main" id="{67B76540-F938-0942-942E-BF87F8A94466}"/>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5" name="TextBox 36">
                <a:extLst>
                  <a:ext uri="{FF2B5EF4-FFF2-40B4-BE49-F238E27FC236}">
                    <a16:creationId xmlns:a16="http://schemas.microsoft.com/office/drawing/2014/main" id="{A5F521E0-E521-C743-8395-CF83891C2E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48" name="Picture 4" descr="Logo&#10;&#10;Description automatically generated">
            <a:extLst>
              <a:ext uri="{FF2B5EF4-FFF2-40B4-BE49-F238E27FC236}">
                <a16:creationId xmlns:a16="http://schemas.microsoft.com/office/drawing/2014/main" id="{71D5EFD8-319C-3E41-823E-75E7FC784E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1" name="Title 1">
            <a:extLst>
              <a:ext uri="{FF2B5EF4-FFF2-40B4-BE49-F238E27FC236}">
                <a16:creationId xmlns:a16="http://schemas.microsoft.com/office/drawing/2014/main" id="{0FBFCF06-5B70-8346-A9CE-DB147BA74246}"/>
              </a:ext>
            </a:extLst>
          </p:cNvPr>
          <p:cNvSpPr txBox="1">
            <a:spLocks/>
          </p:cNvSpPr>
          <p:nvPr userDrawn="1"/>
        </p:nvSpPr>
        <p:spPr>
          <a:xfrm>
            <a:off x="314480" y="141573"/>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r>
              <a:rPr lang="en-US"/>
              <a:t>Agenda</a:t>
            </a:r>
          </a:p>
        </p:txBody>
      </p:sp>
    </p:spTree>
    <p:extLst>
      <p:ext uri="{BB962C8B-B14F-4D97-AF65-F5344CB8AC3E}">
        <p14:creationId xmlns:p14="http://schemas.microsoft.com/office/powerpoint/2010/main" val="992831946"/>
      </p:ext>
    </p:extLst>
  </p:cSld>
  <p:clrMapOvr>
    <a:masterClrMapping/>
  </p:clrMapOvr>
  <p:extLst>
    <p:ext uri="{DCECCB84-F9BA-43D5-87BE-67443E8EF086}">
      <p15:sldGuideLst xmlns:p15="http://schemas.microsoft.com/office/powerpoint/2012/main">
        <p15:guide id="1" orient="horz" pos="4224">
          <p15:clr>
            <a:srgbClr val="FBAE40"/>
          </p15:clr>
        </p15:guide>
        <p15:guide id="2" pos="75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B Transition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grpSp>
        <p:nvGrpSpPr>
          <p:cNvPr id="38" name="Group 37">
            <a:extLst>
              <a:ext uri="{FF2B5EF4-FFF2-40B4-BE49-F238E27FC236}">
                <a16:creationId xmlns:a16="http://schemas.microsoft.com/office/drawing/2014/main" id="{9567DFB4-A536-1C46-B902-BCD53F46F76B}"/>
              </a:ext>
            </a:extLst>
          </p:cNvPr>
          <p:cNvGrpSpPr/>
          <p:nvPr userDrawn="1"/>
        </p:nvGrpSpPr>
        <p:grpSpPr>
          <a:xfrm>
            <a:off x="-34433" y="-52298"/>
            <a:ext cx="12260866" cy="7003140"/>
            <a:chOff x="-38019" y="-52297"/>
            <a:chExt cx="12260866" cy="7003140"/>
          </a:xfrm>
        </p:grpSpPr>
        <p:pic>
          <p:nvPicPr>
            <p:cNvPr id="41" name="Picture 40">
              <a:extLst>
                <a:ext uri="{FF2B5EF4-FFF2-40B4-BE49-F238E27FC236}">
                  <a16:creationId xmlns:a16="http://schemas.microsoft.com/office/drawing/2014/main" id="{A696E957-7D39-1F4C-8194-52F2E1AA6E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019" y="-41138"/>
              <a:ext cx="3485407" cy="3400676"/>
            </a:xfrm>
            <a:prstGeom prst="rect">
              <a:avLst/>
            </a:prstGeom>
          </p:spPr>
        </p:pic>
        <p:pic>
          <p:nvPicPr>
            <p:cNvPr id="42" name="Picture 41">
              <a:extLst>
                <a:ext uri="{FF2B5EF4-FFF2-40B4-BE49-F238E27FC236}">
                  <a16:creationId xmlns:a16="http://schemas.microsoft.com/office/drawing/2014/main" id="{99BFEBD9-771F-CA43-A0DA-027AA37E1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305" t="130" r="15484" b="1286"/>
            <a:stretch/>
          </p:blipFill>
          <p:spPr>
            <a:xfrm>
              <a:off x="-9212" y="3429000"/>
              <a:ext cx="3493008" cy="3521843"/>
            </a:xfrm>
            <a:prstGeom prst="rect">
              <a:avLst/>
            </a:prstGeom>
          </p:spPr>
        </p:pic>
        <p:sp>
          <p:nvSpPr>
            <p:cNvPr id="46" name="Rectangle 45">
              <a:extLst>
                <a:ext uri="{FF2B5EF4-FFF2-40B4-BE49-F238E27FC236}">
                  <a16:creationId xmlns:a16="http://schemas.microsoft.com/office/drawing/2014/main" id="{2BDD4C2F-3A87-7F42-B228-2A05F66D3523}"/>
                </a:ext>
              </a:extLst>
            </p:cNvPr>
            <p:cNvSpPr/>
            <p:nvPr userDrawn="1"/>
          </p:nvSpPr>
          <p:spPr>
            <a:xfrm>
              <a:off x="3379401"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B875F7FE-27F6-C541-8DBE-653B6455F89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6759" t="2276" r="33687" b="-686"/>
            <a:stretch/>
          </p:blipFill>
          <p:spPr>
            <a:xfrm>
              <a:off x="8782150" y="0"/>
              <a:ext cx="3440697" cy="6906190"/>
            </a:xfrm>
            <a:prstGeom prst="rect">
              <a:avLst/>
            </a:prstGeom>
          </p:spPr>
        </p:pic>
        <p:sp>
          <p:nvSpPr>
            <p:cNvPr id="48" name="Rectangle 47">
              <a:extLst>
                <a:ext uri="{FF2B5EF4-FFF2-40B4-BE49-F238E27FC236}">
                  <a16:creationId xmlns:a16="http://schemas.microsoft.com/office/drawing/2014/main" id="{6CEDFBB5-9244-8A43-88EC-1910219FD74F}"/>
                </a:ext>
              </a:extLst>
            </p:cNvPr>
            <p:cNvSpPr/>
            <p:nvPr userDrawn="1"/>
          </p:nvSpPr>
          <p:spPr>
            <a:xfrm>
              <a:off x="8713516" y="-52297"/>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254B47AF-B9A8-C34D-844E-8E052E8554F8}"/>
              </a:ext>
            </a:extLst>
          </p:cNvPr>
          <p:cNvSpPr/>
          <p:nvPr userDrawn="1"/>
        </p:nvSpPr>
        <p:spPr>
          <a:xfrm>
            <a:off x="-87132" y="-132650"/>
            <a:ext cx="13305292" cy="7695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597A9127-F4E2-7549-B1F4-AAC9EF2DC954}"/>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9" name="Text Placeholder 11">
            <a:extLst>
              <a:ext uri="{FF2B5EF4-FFF2-40B4-BE49-F238E27FC236}">
                <a16:creationId xmlns:a16="http://schemas.microsoft.com/office/drawing/2014/main" id="{E3D665BE-837F-C649-B19C-5615ADBA6881}"/>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50" name="Title 1">
            <a:extLst>
              <a:ext uri="{FF2B5EF4-FFF2-40B4-BE49-F238E27FC236}">
                <a16:creationId xmlns:a16="http://schemas.microsoft.com/office/drawing/2014/main" id="{E8C893E1-BF0F-AE4E-B343-A4871A326948}"/>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52" name="Picture 4" descr="Logo&#10;&#10;Description automatically generated">
            <a:extLst>
              <a:ext uri="{FF2B5EF4-FFF2-40B4-BE49-F238E27FC236}">
                <a16:creationId xmlns:a16="http://schemas.microsoft.com/office/drawing/2014/main" id="{68D4E4F1-1D34-7C4A-BF27-6FA8E9DAEA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Tree>
    <p:extLst>
      <p:ext uri="{BB962C8B-B14F-4D97-AF65-F5344CB8AC3E}">
        <p14:creationId xmlns:p14="http://schemas.microsoft.com/office/powerpoint/2010/main" val="3257831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PC Content">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1FBB652-5EB1-BD4E-8FF3-31AF3DC3E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54" name="TextBox 53">
            <a:extLst>
              <a:ext uri="{FF2B5EF4-FFF2-40B4-BE49-F238E27FC236}">
                <a16:creationId xmlns:a16="http://schemas.microsoft.com/office/drawing/2014/main" id="{A4C1EE97-7195-2A4D-B974-5EE683521544}"/>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grpSp>
        <p:nvGrpSpPr>
          <p:cNvPr id="24" name="Group 23">
            <a:extLst>
              <a:ext uri="{FF2B5EF4-FFF2-40B4-BE49-F238E27FC236}">
                <a16:creationId xmlns:a16="http://schemas.microsoft.com/office/drawing/2014/main" id="{10429523-1188-864B-B378-3436C7DD45F0}"/>
              </a:ext>
            </a:extLst>
          </p:cNvPr>
          <p:cNvGrpSpPr/>
          <p:nvPr userDrawn="1"/>
        </p:nvGrpSpPr>
        <p:grpSpPr>
          <a:xfrm>
            <a:off x="-1365877" y="-52298"/>
            <a:ext cx="1278745" cy="6958488"/>
            <a:chOff x="-1363809" y="-50244"/>
            <a:chExt cx="1278745" cy="6958488"/>
          </a:xfrm>
        </p:grpSpPr>
        <p:sp>
          <p:nvSpPr>
            <p:cNvPr id="25" name="TextBox 24">
              <a:extLst>
                <a:ext uri="{FF2B5EF4-FFF2-40B4-BE49-F238E27FC236}">
                  <a16:creationId xmlns:a16="http://schemas.microsoft.com/office/drawing/2014/main" id="{C065FB0B-9335-7744-8B24-8DC1C271BC7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26" name="Group 25">
              <a:extLst>
                <a:ext uri="{FF2B5EF4-FFF2-40B4-BE49-F238E27FC236}">
                  <a16:creationId xmlns:a16="http://schemas.microsoft.com/office/drawing/2014/main" id="{E1E14BA5-E6F6-D341-8573-F9DED8F44A9C}"/>
                </a:ext>
              </a:extLst>
            </p:cNvPr>
            <p:cNvGrpSpPr/>
            <p:nvPr userDrawn="1"/>
          </p:nvGrpSpPr>
          <p:grpSpPr>
            <a:xfrm>
              <a:off x="-1363809" y="-50244"/>
              <a:ext cx="1278745" cy="6958488"/>
              <a:chOff x="-1363809" y="-50244"/>
              <a:chExt cx="1278745" cy="6958488"/>
            </a:xfrm>
          </p:grpSpPr>
          <p:grpSp>
            <p:nvGrpSpPr>
              <p:cNvPr id="27" name="Group 26">
                <a:extLst>
                  <a:ext uri="{FF2B5EF4-FFF2-40B4-BE49-F238E27FC236}">
                    <a16:creationId xmlns:a16="http://schemas.microsoft.com/office/drawing/2014/main" id="{A5FB106B-31D5-844B-84CF-C4FE20080F71}"/>
                  </a:ext>
                </a:extLst>
              </p:cNvPr>
              <p:cNvGrpSpPr/>
              <p:nvPr userDrawn="1"/>
            </p:nvGrpSpPr>
            <p:grpSpPr>
              <a:xfrm>
                <a:off x="-1363809" y="-50244"/>
                <a:ext cx="1278745" cy="6958488"/>
                <a:chOff x="-1363809" y="-52298"/>
                <a:chExt cx="1278745" cy="6958488"/>
              </a:xfrm>
            </p:grpSpPr>
            <p:sp>
              <p:nvSpPr>
                <p:cNvPr id="29" name="Rectangle 28">
                  <a:extLst>
                    <a:ext uri="{FF2B5EF4-FFF2-40B4-BE49-F238E27FC236}">
                      <a16:creationId xmlns:a16="http://schemas.microsoft.com/office/drawing/2014/main" id="{A3A7A23C-BC0F-9B4A-BC39-200824161A3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BD00DF43-3481-434F-A4BC-5C07876AC49D}"/>
                    </a:ext>
                  </a:extLst>
                </p:cNvPr>
                <p:cNvGrpSpPr/>
                <p:nvPr userDrawn="1"/>
              </p:nvGrpSpPr>
              <p:grpSpPr>
                <a:xfrm>
                  <a:off x="-1278745" y="0"/>
                  <a:ext cx="1127876" cy="6858000"/>
                  <a:chOff x="-1428750" y="0"/>
                  <a:chExt cx="1277881" cy="6858000"/>
                </a:xfrm>
              </p:grpSpPr>
              <p:sp>
                <p:nvSpPr>
                  <p:cNvPr id="31" name="TextBox 31">
                    <a:extLst>
                      <a:ext uri="{FF2B5EF4-FFF2-40B4-BE49-F238E27FC236}">
                        <a16:creationId xmlns:a16="http://schemas.microsoft.com/office/drawing/2014/main" id="{EE9BA7FB-3F3B-C04E-BB6F-3DD67FA27FC4}"/>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2" name="TextBox 32">
                    <a:extLst>
                      <a:ext uri="{FF2B5EF4-FFF2-40B4-BE49-F238E27FC236}">
                        <a16:creationId xmlns:a16="http://schemas.microsoft.com/office/drawing/2014/main" id="{15947C62-7CA9-5941-9B01-F274D4A7E9A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3" name="TextBox 34">
                    <a:extLst>
                      <a:ext uri="{FF2B5EF4-FFF2-40B4-BE49-F238E27FC236}">
                        <a16:creationId xmlns:a16="http://schemas.microsoft.com/office/drawing/2014/main" id="{8B3A813A-DF9C-3949-9B15-CE1FC0A91411}"/>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4" name="TextBox 36">
                    <a:extLst>
                      <a:ext uri="{FF2B5EF4-FFF2-40B4-BE49-F238E27FC236}">
                        <a16:creationId xmlns:a16="http://schemas.microsoft.com/office/drawing/2014/main" id="{6A9ECE37-7606-C844-8FB8-CB92CE0421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5" name="TextBox 34">
                    <a:extLst>
                      <a:ext uri="{FF2B5EF4-FFF2-40B4-BE49-F238E27FC236}">
                        <a16:creationId xmlns:a16="http://schemas.microsoft.com/office/drawing/2014/main" id="{AEAAE0FA-C92B-5C47-9080-3053FD3865E6}"/>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6" name="TextBox 35">
                    <a:extLst>
                      <a:ext uri="{FF2B5EF4-FFF2-40B4-BE49-F238E27FC236}">
                        <a16:creationId xmlns:a16="http://schemas.microsoft.com/office/drawing/2014/main" id="{1DE87F8E-B8A7-6C48-B5DB-F2AB342C8991}"/>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7" name="TextBox 36">
                    <a:extLst>
                      <a:ext uri="{FF2B5EF4-FFF2-40B4-BE49-F238E27FC236}">
                        <a16:creationId xmlns:a16="http://schemas.microsoft.com/office/drawing/2014/main" id="{AC6FA149-FC3A-C143-A8B5-743E21E662A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8" name="TextBox 36">
                <a:extLst>
                  <a:ext uri="{FF2B5EF4-FFF2-40B4-BE49-F238E27FC236}">
                    <a16:creationId xmlns:a16="http://schemas.microsoft.com/office/drawing/2014/main" id="{52012E1D-7996-D54E-9F1D-9379B34214C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9" name="Title 1">
            <a:extLst>
              <a:ext uri="{FF2B5EF4-FFF2-40B4-BE49-F238E27FC236}">
                <a16:creationId xmlns:a16="http://schemas.microsoft.com/office/drawing/2014/main" id="{9A7F9574-A041-F743-9BE1-186DE9846E32}"/>
              </a:ext>
            </a:extLst>
          </p:cNvPr>
          <p:cNvSpPr>
            <a:spLocks noGrp="1"/>
          </p:cNvSpPr>
          <p:nvPr>
            <p:ph type="title" hasCustomPrompt="1"/>
          </p:nvPr>
        </p:nvSpPr>
        <p:spPr>
          <a:xfrm>
            <a:off x="314099" y="141573"/>
            <a:ext cx="8060699" cy="737509"/>
          </a:xfrm>
          <a:prstGeom prst="rect">
            <a:avLst/>
          </a:prstGeom>
        </p:spPr>
        <p:txBody>
          <a:bodyPr wrap="square" anchor="ctr">
            <a:noAutofit/>
          </a:bodyPr>
          <a:lstStyle>
            <a:lvl1pPr>
              <a:defRPr lang="en-US" sz="2800" b="1" i="0" dirty="0">
                <a:solidFill>
                  <a:schemeClr val="bg1"/>
                </a:solidFill>
                <a:latin typeface="Arial" panose="020B0604020202020204" pitchFamily="34" charset="0"/>
                <a:cs typeface="Arial" panose="020B0604020202020204" pitchFamily="34" charset="0"/>
              </a:defRPr>
            </a:lvl1pPr>
          </a:lstStyle>
          <a:p>
            <a:pPr marL="0" lvl="0"/>
            <a:r>
              <a:rPr lang="en-US"/>
              <a:t>Click to Edit Title</a:t>
            </a:r>
          </a:p>
        </p:txBody>
      </p:sp>
      <p:pic>
        <p:nvPicPr>
          <p:cNvPr id="23" name="Picture 4" descr="Logo&#10;&#10;Description automatically generated">
            <a:extLst>
              <a:ext uri="{FF2B5EF4-FFF2-40B4-BE49-F238E27FC236}">
                <a16:creationId xmlns:a16="http://schemas.microsoft.com/office/drawing/2014/main" id="{44455669-50D0-5546-8320-B2669CFF3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8" name="Content Placeholder 3">
            <a:extLst>
              <a:ext uri="{FF2B5EF4-FFF2-40B4-BE49-F238E27FC236}">
                <a16:creationId xmlns:a16="http://schemas.microsoft.com/office/drawing/2014/main" id="{CBAC5E9C-23B6-564A-B956-E9CC53C5113D}"/>
              </a:ext>
            </a:extLst>
          </p:cNvPr>
          <p:cNvSpPr>
            <a:spLocks noGrp="1"/>
          </p:cNvSpPr>
          <p:nvPr>
            <p:ph sz="quarter" idx="11" hasCustomPrompt="1"/>
          </p:nvPr>
        </p:nvSpPr>
        <p:spPr>
          <a:xfrm>
            <a:off x="314099" y="1299951"/>
            <a:ext cx="11340801" cy="5069788"/>
          </a:xfrm>
          <a:prstGeom prst="rect">
            <a:avLst/>
          </a:prstGeom>
        </p:spPr>
        <p:txBody>
          <a:bodyPr/>
          <a:lstStyle>
            <a:lvl1pPr marL="228600" indent="-228600">
              <a:lnSpc>
                <a:spcPct val="100000"/>
              </a:lnSpc>
              <a:spcBef>
                <a:spcPts val="1200"/>
              </a:spcBef>
              <a:spcAft>
                <a:spcPts val="0"/>
              </a:spcAft>
              <a:buClr>
                <a:srgbClr val="138CD3"/>
              </a:buClr>
              <a:buFont typeface="Arial" panose="020B0604020202020204" pitchFamily="34" charset="0"/>
              <a:buChar char="•"/>
              <a:defRPr sz="1800" b="0">
                <a:solidFill>
                  <a:srgbClr val="565656"/>
                </a:solidFill>
              </a:defRPr>
            </a:lvl1pPr>
            <a:lvl2pPr marL="514350" marR="0" indent="-285750" algn="l" defTabSz="914400" rtl="0" eaLnBrk="1" fontAlgn="auto" latinLnBrk="0" hangingPunct="1">
              <a:lnSpc>
                <a:spcPct val="100000"/>
              </a:lnSpc>
              <a:spcBef>
                <a:spcPts val="600"/>
              </a:spcBef>
              <a:spcAft>
                <a:spcPts val="0"/>
              </a:spcAft>
              <a:buClr>
                <a:srgbClr val="0066B3"/>
              </a:buClr>
              <a:buSzTx/>
              <a:buFont typeface="System Font Regular"/>
              <a:buChar char="-"/>
              <a:tabLst/>
              <a:defRPr sz="1600">
                <a:solidFill>
                  <a:srgbClr val="565656"/>
                </a:solidFill>
              </a:defRPr>
            </a:lvl2pPr>
            <a:lvl3pPr marL="863600" indent="-203200">
              <a:lnSpc>
                <a:spcPct val="100000"/>
              </a:lnSpc>
              <a:spcBef>
                <a:spcPts val="600"/>
              </a:spcBef>
              <a:spcAft>
                <a:spcPts val="0"/>
              </a:spcAft>
              <a:buClr>
                <a:srgbClr val="0066B3"/>
              </a:buClr>
              <a:buFont typeface="Wingdings" pitchFamily="2" charset="2"/>
              <a:buChar char="§"/>
              <a:tabLst/>
              <a:defRPr sz="1400">
                <a:solidFill>
                  <a:srgbClr val="565656"/>
                </a:solidFill>
              </a:defRPr>
            </a:lvl3pPr>
            <a:lvl4pPr marL="1258888" indent="-254000">
              <a:lnSpc>
                <a:spcPct val="100000"/>
              </a:lnSpc>
              <a:spcBef>
                <a:spcPts val="600"/>
              </a:spcBef>
              <a:spcAft>
                <a:spcPts val="0"/>
              </a:spcAft>
              <a:buClr>
                <a:srgbClr val="0066B3"/>
              </a:buClr>
              <a:buFont typeface="Courier New" panose="02070309020205020404" pitchFamily="49" charset="0"/>
              <a:buChar char="o"/>
              <a:tabLst/>
              <a:defRPr sz="1200">
                <a:solidFill>
                  <a:srgbClr val="565656"/>
                </a:solidFill>
              </a:defRPr>
            </a:lvl4pPr>
            <a:lvl5pPr marL="2057400" indent="-228600">
              <a:lnSpc>
                <a:spcPct val="150000"/>
              </a:lnSpc>
              <a:buClr>
                <a:srgbClr val="0066B3"/>
              </a:buClr>
              <a:buFont typeface="Wingdings" pitchFamily="2" charset="2"/>
              <a:buChar char="§"/>
              <a:defRPr sz="1200">
                <a:solidFill>
                  <a:srgbClr val="565656"/>
                </a:solidFill>
              </a:defRPr>
            </a:lvl5pPr>
          </a:lstStyle>
          <a:p>
            <a:pPr lvl="0"/>
            <a:r>
              <a:rPr lang="en-US"/>
              <a:t>Bullet One </a:t>
            </a:r>
          </a:p>
          <a:p>
            <a:pPr lvl="1"/>
            <a:r>
              <a:rPr lang="en-US"/>
              <a:t>Bullet Two </a:t>
            </a:r>
          </a:p>
          <a:p>
            <a:pPr lvl="2"/>
            <a:r>
              <a:rPr lang="en-US"/>
              <a:t>Bullet Three</a:t>
            </a:r>
          </a:p>
          <a:p>
            <a:pPr lvl="3"/>
            <a:r>
              <a:rPr lang="en-US"/>
              <a:t>Bullet Four</a:t>
            </a:r>
          </a:p>
        </p:txBody>
      </p:sp>
    </p:spTree>
    <p:extLst>
      <p:ext uri="{BB962C8B-B14F-4D97-AF65-F5344CB8AC3E}">
        <p14:creationId xmlns:p14="http://schemas.microsoft.com/office/powerpoint/2010/main" val="1506861683"/>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PC Appendix">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33CE0C8-AA84-4F4C-8BA1-EB14C69FF450}"/>
              </a:ext>
            </a:extLst>
          </p:cNvPr>
          <p:cNvGrpSpPr/>
          <p:nvPr userDrawn="1"/>
        </p:nvGrpSpPr>
        <p:grpSpPr>
          <a:xfrm>
            <a:off x="1" y="0"/>
            <a:ext cx="12191999" cy="6858002"/>
            <a:chOff x="1" y="0"/>
            <a:chExt cx="12191999" cy="6858002"/>
          </a:xfrm>
        </p:grpSpPr>
        <p:pic>
          <p:nvPicPr>
            <p:cNvPr id="26" name="Picture 25">
              <a:extLst>
                <a:ext uri="{FF2B5EF4-FFF2-40B4-BE49-F238E27FC236}">
                  <a16:creationId xmlns:a16="http://schemas.microsoft.com/office/drawing/2014/main" id="{2CDE7531-0708-324A-A3C1-DBBD6D46A3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pic>
          <p:nvPicPr>
            <p:cNvPr id="37" name="Picture 36">
              <a:extLst>
                <a:ext uri="{FF2B5EF4-FFF2-40B4-BE49-F238E27FC236}">
                  <a16:creationId xmlns:a16="http://schemas.microsoft.com/office/drawing/2014/main" id="{FC5B059F-3A10-0640-96DF-B810CC9777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3379400" cy="6858000"/>
            </a:xfrm>
            <a:prstGeom prst="rect">
              <a:avLst/>
            </a:prstGeom>
          </p:spPr>
        </p:pic>
        <p:sp>
          <p:nvSpPr>
            <p:cNvPr id="39" name="Rectangle 38">
              <a:extLst>
                <a:ext uri="{FF2B5EF4-FFF2-40B4-BE49-F238E27FC236}">
                  <a16:creationId xmlns:a16="http://schemas.microsoft.com/office/drawing/2014/main" id="{97474349-52AB-D54F-B487-21DEF5090B0B}"/>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E59B923-763B-4B43-BD81-2A0DC99EAF8F}"/>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25" name="Picture 4" descr="Logo&#10;&#10;Description automatically generated">
            <a:extLst>
              <a:ext uri="{FF2B5EF4-FFF2-40B4-BE49-F238E27FC236}">
                <a16:creationId xmlns:a16="http://schemas.microsoft.com/office/drawing/2014/main" id="{BC898BAD-4AF6-AA46-BCA3-BCEFFE8190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
        <p:nvSpPr>
          <p:cNvPr id="38" name="Title 1">
            <a:extLst>
              <a:ext uri="{FF2B5EF4-FFF2-40B4-BE49-F238E27FC236}">
                <a16:creationId xmlns:a16="http://schemas.microsoft.com/office/drawing/2014/main" id="{FA858A11-1C2E-824C-9CEC-F2098D0B829E}"/>
              </a:ext>
            </a:extLst>
          </p:cNvPr>
          <p:cNvSpPr txBox="1">
            <a:spLocks/>
          </p:cNvSpPr>
          <p:nvPr userDrawn="1"/>
        </p:nvSpPr>
        <p:spPr>
          <a:xfrm>
            <a:off x="3973575"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ctr"/>
            <a:r>
              <a:rPr lang="en-US" sz="2400" b="1" i="0">
                <a:solidFill>
                  <a:srgbClr val="0066B3"/>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297517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PC Thank You">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4952862-D4F3-4C42-93A5-B616330D8D44}"/>
              </a:ext>
            </a:extLst>
          </p:cNvPr>
          <p:cNvGrpSpPr/>
          <p:nvPr userDrawn="1"/>
        </p:nvGrpSpPr>
        <p:grpSpPr>
          <a:xfrm>
            <a:off x="3348561" y="-27444"/>
            <a:ext cx="8843439" cy="6939966"/>
            <a:chOff x="3348561" y="-27444"/>
            <a:chExt cx="8843439" cy="6939966"/>
          </a:xfrm>
        </p:grpSpPr>
        <p:pic>
          <p:nvPicPr>
            <p:cNvPr id="32" name="Picture 31">
              <a:extLst>
                <a:ext uri="{FF2B5EF4-FFF2-40B4-BE49-F238E27FC236}">
                  <a16:creationId xmlns:a16="http://schemas.microsoft.com/office/drawing/2014/main" id="{8DD2536B-E66D-A24E-9156-E629F9E436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0302" y="-9426"/>
              <a:ext cx="7511698" cy="6891517"/>
            </a:xfrm>
            <a:prstGeom prst="rect">
              <a:avLst/>
            </a:prstGeom>
          </p:spPr>
        </p:pic>
        <p:sp>
          <p:nvSpPr>
            <p:cNvPr id="34" name="Parallelogram 33">
              <a:extLst>
                <a:ext uri="{FF2B5EF4-FFF2-40B4-BE49-F238E27FC236}">
                  <a16:creationId xmlns:a16="http://schemas.microsoft.com/office/drawing/2014/main" id="{B351190E-ACBC-3147-8581-33C70CD794B0}"/>
                </a:ext>
              </a:extLst>
            </p:cNvPr>
            <p:cNvSpPr/>
            <p:nvPr userDrawn="1"/>
          </p:nvSpPr>
          <p:spPr>
            <a:xfrm>
              <a:off x="3348561" y="-9427"/>
              <a:ext cx="2558598" cy="6867427"/>
            </a:xfrm>
            <a:prstGeom prst="parallelogram">
              <a:avLst>
                <a:gd name="adj" fmla="val 494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F25D1B02-099C-3046-8DD7-F44D61BC25AA}"/>
                </a:ext>
              </a:extLst>
            </p:cNvPr>
            <p:cNvCxnSpPr>
              <a:cxnSpLocks/>
            </p:cNvCxnSpPr>
            <p:nvPr userDrawn="1"/>
          </p:nvCxnSpPr>
          <p:spPr>
            <a:xfrm flipH="1">
              <a:off x="4680302" y="-2744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 name="Title 1">
            <a:extLst>
              <a:ext uri="{FF2B5EF4-FFF2-40B4-BE49-F238E27FC236}">
                <a16:creationId xmlns:a16="http://schemas.microsoft.com/office/drawing/2014/main" id="{6B498F3F-7963-CA40-BFBC-28B4AB03F2E3}"/>
              </a:ext>
            </a:extLst>
          </p:cNvPr>
          <p:cNvSpPr txBox="1">
            <a:spLocks/>
          </p:cNvSpPr>
          <p:nvPr userDrawn="1"/>
        </p:nvSpPr>
        <p:spPr>
          <a:xfrm>
            <a:off x="624916"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l"/>
            <a:r>
              <a:rPr lang="en-US" sz="2400" b="1" i="0">
                <a:solidFill>
                  <a:srgbClr val="0066B3"/>
                </a:solidFill>
                <a:latin typeface="Arial" panose="020B0604020202020204" pitchFamily="34" charset="0"/>
                <a:cs typeface="Arial" panose="020B0604020202020204" pitchFamily="34" charset="0"/>
              </a:rPr>
              <a:t>Thank You</a:t>
            </a:r>
          </a:p>
        </p:txBody>
      </p:sp>
      <p:grpSp>
        <p:nvGrpSpPr>
          <p:cNvPr id="9" name="Group 8">
            <a:extLst>
              <a:ext uri="{FF2B5EF4-FFF2-40B4-BE49-F238E27FC236}">
                <a16:creationId xmlns:a16="http://schemas.microsoft.com/office/drawing/2014/main" id="{961A205B-EDF5-5449-8DAC-CE92554020D8}"/>
              </a:ext>
            </a:extLst>
          </p:cNvPr>
          <p:cNvGrpSpPr/>
          <p:nvPr userDrawn="1"/>
        </p:nvGrpSpPr>
        <p:grpSpPr>
          <a:xfrm>
            <a:off x="-1365877" y="-52298"/>
            <a:ext cx="1278745" cy="6958488"/>
            <a:chOff x="-1363809" y="-50244"/>
            <a:chExt cx="1278745" cy="6958488"/>
          </a:xfrm>
        </p:grpSpPr>
        <p:sp>
          <p:nvSpPr>
            <p:cNvPr id="12" name="TextBox 11">
              <a:extLst>
                <a:ext uri="{FF2B5EF4-FFF2-40B4-BE49-F238E27FC236}">
                  <a16:creationId xmlns:a16="http://schemas.microsoft.com/office/drawing/2014/main" id="{63A988B1-5149-A542-AB1C-BC749827DB05}"/>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3" name="Group 12">
              <a:extLst>
                <a:ext uri="{FF2B5EF4-FFF2-40B4-BE49-F238E27FC236}">
                  <a16:creationId xmlns:a16="http://schemas.microsoft.com/office/drawing/2014/main" id="{4DF9FC5B-4F7A-2B42-8B21-60356072D91F}"/>
                </a:ext>
              </a:extLst>
            </p:cNvPr>
            <p:cNvGrpSpPr/>
            <p:nvPr userDrawn="1"/>
          </p:nvGrpSpPr>
          <p:grpSpPr>
            <a:xfrm>
              <a:off x="-1363809" y="-50244"/>
              <a:ext cx="1278745" cy="6958488"/>
              <a:chOff x="-1363809" y="-50244"/>
              <a:chExt cx="1278745" cy="6958488"/>
            </a:xfrm>
          </p:grpSpPr>
          <p:grpSp>
            <p:nvGrpSpPr>
              <p:cNvPr id="14" name="Group 13">
                <a:extLst>
                  <a:ext uri="{FF2B5EF4-FFF2-40B4-BE49-F238E27FC236}">
                    <a16:creationId xmlns:a16="http://schemas.microsoft.com/office/drawing/2014/main" id="{A7906816-D0A0-4D4F-986D-02FAE4E52078}"/>
                  </a:ext>
                </a:extLst>
              </p:cNvPr>
              <p:cNvGrpSpPr/>
              <p:nvPr userDrawn="1"/>
            </p:nvGrpSpPr>
            <p:grpSpPr>
              <a:xfrm>
                <a:off x="-1363809" y="-50244"/>
                <a:ext cx="1278745" cy="6958488"/>
                <a:chOff x="-1363809" y="-52298"/>
                <a:chExt cx="1278745" cy="6958488"/>
              </a:xfrm>
            </p:grpSpPr>
            <p:sp>
              <p:nvSpPr>
                <p:cNvPr id="17" name="Rectangle 16">
                  <a:extLst>
                    <a:ext uri="{FF2B5EF4-FFF2-40B4-BE49-F238E27FC236}">
                      <a16:creationId xmlns:a16="http://schemas.microsoft.com/office/drawing/2014/main" id="{67650648-4702-8748-B3A3-1FAC15585120}"/>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Group 17">
                  <a:extLst>
                    <a:ext uri="{FF2B5EF4-FFF2-40B4-BE49-F238E27FC236}">
                      <a16:creationId xmlns:a16="http://schemas.microsoft.com/office/drawing/2014/main" id="{7A7CCAAE-2D40-254C-A2AC-046354666A7B}"/>
                    </a:ext>
                  </a:extLst>
                </p:cNvPr>
                <p:cNvGrpSpPr/>
                <p:nvPr userDrawn="1"/>
              </p:nvGrpSpPr>
              <p:grpSpPr>
                <a:xfrm>
                  <a:off x="-1278745" y="0"/>
                  <a:ext cx="1127876" cy="6858000"/>
                  <a:chOff x="-1428750" y="0"/>
                  <a:chExt cx="1277881" cy="6858000"/>
                </a:xfrm>
              </p:grpSpPr>
              <p:sp>
                <p:nvSpPr>
                  <p:cNvPr id="20" name="TextBox 31">
                    <a:extLst>
                      <a:ext uri="{FF2B5EF4-FFF2-40B4-BE49-F238E27FC236}">
                        <a16:creationId xmlns:a16="http://schemas.microsoft.com/office/drawing/2014/main" id="{56648835-7038-3140-81A4-4B70BD4928D8}"/>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1" name="TextBox 32">
                    <a:extLst>
                      <a:ext uri="{FF2B5EF4-FFF2-40B4-BE49-F238E27FC236}">
                        <a16:creationId xmlns:a16="http://schemas.microsoft.com/office/drawing/2014/main" id="{5C4DFF19-DBD2-3F44-ACB1-033201E67A0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2" name="TextBox 34">
                    <a:extLst>
                      <a:ext uri="{FF2B5EF4-FFF2-40B4-BE49-F238E27FC236}">
                        <a16:creationId xmlns:a16="http://schemas.microsoft.com/office/drawing/2014/main" id="{F693F3E3-3172-3747-8F2A-5021D40091A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5" name="TextBox 36">
                    <a:extLst>
                      <a:ext uri="{FF2B5EF4-FFF2-40B4-BE49-F238E27FC236}">
                        <a16:creationId xmlns:a16="http://schemas.microsoft.com/office/drawing/2014/main" id="{42DB1D8C-7334-D049-94A8-D44155DA07B1}"/>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26" name="TextBox 25">
                    <a:extLst>
                      <a:ext uri="{FF2B5EF4-FFF2-40B4-BE49-F238E27FC236}">
                        <a16:creationId xmlns:a16="http://schemas.microsoft.com/office/drawing/2014/main" id="{79825B7F-49F0-5C4D-87FC-C80441223E65}"/>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27" name="TextBox 26">
                    <a:extLst>
                      <a:ext uri="{FF2B5EF4-FFF2-40B4-BE49-F238E27FC236}">
                        <a16:creationId xmlns:a16="http://schemas.microsoft.com/office/drawing/2014/main" id="{2F72F3E9-3B3F-984A-B8B3-6D670E38521A}"/>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28" name="TextBox 27">
                    <a:extLst>
                      <a:ext uri="{FF2B5EF4-FFF2-40B4-BE49-F238E27FC236}">
                        <a16:creationId xmlns:a16="http://schemas.microsoft.com/office/drawing/2014/main" id="{0E68498C-0E94-384A-AAC6-4F1BB09B86A9}"/>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6" name="TextBox 36">
                <a:extLst>
                  <a:ext uri="{FF2B5EF4-FFF2-40B4-BE49-F238E27FC236}">
                    <a16:creationId xmlns:a16="http://schemas.microsoft.com/office/drawing/2014/main" id="{B0E2AD35-C9E6-484F-9A41-4671B7001C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33" name="Picture 4" descr="Logo&#10;&#10;Description automatically generated">
            <a:extLst>
              <a:ext uri="{FF2B5EF4-FFF2-40B4-BE49-F238E27FC236}">
                <a16:creationId xmlns:a16="http://schemas.microsoft.com/office/drawing/2014/main" id="{974CF6B9-8688-4840-8E4A-33805E3416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spTree>
    <p:extLst>
      <p:ext uri="{BB962C8B-B14F-4D97-AF65-F5344CB8AC3E}">
        <p14:creationId xmlns:p14="http://schemas.microsoft.com/office/powerpoint/2010/main" val="3263510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G Title V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1C25D00-9626-6640-B446-60F6BEEDE98B}"/>
              </a:ext>
            </a:extLst>
          </p:cNvPr>
          <p:cNvSpPr>
            <a:spLocks noGrp="1"/>
          </p:cNvSpPr>
          <p:nvPr userDrawn="1">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6" name="Text Placeholder 11">
            <a:extLst>
              <a:ext uri="{FF2B5EF4-FFF2-40B4-BE49-F238E27FC236}">
                <a16:creationId xmlns:a16="http://schemas.microsoft.com/office/drawing/2014/main" id="{1636572B-3573-884D-BFBD-E2C297A64613}"/>
              </a:ext>
            </a:extLst>
          </p:cNvPr>
          <p:cNvSpPr>
            <a:spLocks noGrp="1"/>
          </p:cNvSpPr>
          <p:nvPr userDrawn="1">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38" name="Text Placeholder 11">
            <a:extLst>
              <a:ext uri="{FF2B5EF4-FFF2-40B4-BE49-F238E27FC236}">
                <a16:creationId xmlns:a16="http://schemas.microsoft.com/office/drawing/2014/main" id="{86993BBC-7833-C946-800A-E4F232CD4671}"/>
              </a:ext>
            </a:extLst>
          </p:cNvPr>
          <p:cNvSpPr>
            <a:spLocks noGrp="1"/>
          </p:cNvSpPr>
          <p:nvPr userDrawn="1">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37" name="Picture 4" descr="Logo&#10;&#10;Description automatically generated">
            <a:extLst>
              <a:ext uri="{FF2B5EF4-FFF2-40B4-BE49-F238E27FC236}">
                <a16:creationId xmlns:a16="http://schemas.microsoft.com/office/drawing/2014/main" id="{FB42884C-6A45-4849-8103-A3CA45636F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grpSp>
        <p:nvGrpSpPr>
          <p:cNvPr id="2" name="Group 1">
            <a:extLst>
              <a:ext uri="{FF2B5EF4-FFF2-40B4-BE49-F238E27FC236}">
                <a16:creationId xmlns:a16="http://schemas.microsoft.com/office/drawing/2014/main" id="{F5C7B2F3-75E6-E110-0E72-FB3A5A9F3114}"/>
              </a:ext>
            </a:extLst>
          </p:cNvPr>
          <p:cNvGrpSpPr/>
          <p:nvPr userDrawn="1"/>
        </p:nvGrpSpPr>
        <p:grpSpPr>
          <a:xfrm>
            <a:off x="4680302" y="-73984"/>
            <a:ext cx="7567652" cy="7005968"/>
            <a:chOff x="4680302" y="-73984"/>
            <a:chExt cx="7567652" cy="7005968"/>
          </a:xfrm>
        </p:grpSpPr>
        <p:pic>
          <p:nvPicPr>
            <p:cNvPr id="3" name="Picture 2">
              <a:extLst>
                <a:ext uri="{FF2B5EF4-FFF2-40B4-BE49-F238E27FC236}">
                  <a16:creationId xmlns:a16="http://schemas.microsoft.com/office/drawing/2014/main" id="{97094683-E774-AAD8-D92A-463C2C07AF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470" t="7620" r="21209" b="4417"/>
            <a:stretch/>
          </p:blipFill>
          <p:spPr>
            <a:xfrm>
              <a:off x="8248888" y="-73984"/>
              <a:ext cx="3999066" cy="7005968"/>
            </a:xfrm>
            <a:prstGeom prst="rect">
              <a:avLst/>
            </a:prstGeom>
          </p:spPr>
        </p:pic>
        <p:pic>
          <p:nvPicPr>
            <p:cNvPr id="4" name="Picture 3">
              <a:extLst>
                <a:ext uri="{FF2B5EF4-FFF2-40B4-BE49-F238E27FC236}">
                  <a16:creationId xmlns:a16="http://schemas.microsoft.com/office/drawing/2014/main" id="{A35F0B97-04C9-5999-A942-27CA9F4A1FB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209" t="38229" r="23496" b="14133"/>
            <a:stretch/>
          </p:blipFill>
          <p:spPr>
            <a:xfrm>
              <a:off x="7009692" y="-30596"/>
              <a:ext cx="3540953" cy="6958488"/>
            </a:xfrm>
            <a:prstGeom prst="parallelogram">
              <a:avLst>
                <a:gd name="adj" fmla="val 35578"/>
              </a:avLst>
            </a:prstGeom>
          </p:spPr>
        </p:pic>
        <p:pic>
          <p:nvPicPr>
            <p:cNvPr id="5" name="Picture 4">
              <a:extLst>
                <a:ext uri="{FF2B5EF4-FFF2-40B4-BE49-F238E27FC236}">
                  <a16:creationId xmlns:a16="http://schemas.microsoft.com/office/drawing/2014/main" id="{ABDEC6C0-B695-AEB7-0107-2C1F3A8D114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358" t="7085" r="5946" b="186"/>
            <a:stretch/>
          </p:blipFill>
          <p:spPr>
            <a:xfrm>
              <a:off x="4732191" y="-30596"/>
              <a:ext cx="3540953" cy="6958488"/>
            </a:xfrm>
            <a:prstGeom prst="parallelogram">
              <a:avLst>
                <a:gd name="adj" fmla="val 35578"/>
              </a:avLst>
            </a:prstGeom>
          </p:spPr>
        </p:pic>
        <p:cxnSp>
          <p:nvCxnSpPr>
            <p:cNvPr id="6" name="Straight Connector 5">
              <a:extLst>
                <a:ext uri="{FF2B5EF4-FFF2-40B4-BE49-F238E27FC236}">
                  <a16:creationId xmlns:a16="http://schemas.microsoft.com/office/drawing/2014/main" id="{E38A4B26-A76D-0351-DCF6-98AF4F249075}"/>
                </a:ext>
              </a:extLst>
            </p:cNvPr>
            <p:cNvCxnSpPr>
              <a:cxnSpLocks/>
            </p:cNvCxnSpPr>
            <p:nvPr userDrawn="1"/>
          </p:nvCxnSpPr>
          <p:spPr>
            <a:xfrm flipH="1">
              <a:off x="4680302" y="-30596"/>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7902035"/>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HG 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1C25D00-9626-6640-B446-60F6BEEDE98B}"/>
              </a:ext>
            </a:extLst>
          </p:cNvPr>
          <p:cNvSpPr>
            <a:spLocks noGrp="1"/>
          </p:cNvSpPr>
          <p:nvPr userDrawn="1">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6" name="Text Placeholder 11">
            <a:extLst>
              <a:ext uri="{FF2B5EF4-FFF2-40B4-BE49-F238E27FC236}">
                <a16:creationId xmlns:a16="http://schemas.microsoft.com/office/drawing/2014/main" id="{1636572B-3573-884D-BFBD-E2C297A64613}"/>
              </a:ext>
            </a:extLst>
          </p:cNvPr>
          <p:cNvSpPr>
            <a:spLocks noGrp="1"/>
          </p:cNvSpPr>
          <p:nvPr userDrawn="1">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38" name="Text Placeholder 11">
            <a:extLst>
              <a:ext uri="{FF2B5EF4-FFF2-40B4-BE49-F238E27FC236}">
                <a16:creationId xmlns:a16="http://schemas.microsoft.com/office/drawing/2014/main" id="{86993BBC-7833-C946-800A-E4F232CD4671}"/>
              </a:ext>
            </a:extLst>
          </p:cNvPr>
          <p:cNvSpPr>
            <a:spLocks noGrp="1"/>
          </p:cNvSpPr>
          <p:nvPr userDrawn="1">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37" name="Picture 4" descr="Logo&#10;&#10;Description automatically generated">
            <a:extLst>
              <a:ext uri="{FF2B5EF4-FFF2-40B4-BE49-F238E27FC236}">
                <a16:creationId xmlns:a16="http://schemas.microsoft.com/office/drawing/2014/main" id="{FB42884C-6A45-4849-8103-A3CA45636F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grpSp>
        <p:nvGrpSpPr>
          <p:cNvPr id="2" name="Group 1">
            <a:extLst>
              <a:ext uri="{FF2B5EF4-FFF2-40B4-BE49-F238E27FC236}">
                <a16:creationId xmlns:a16="http://schemas.microsoft.com/office/drawing/2014/main" id="{3CB1F2C1-DB25-3DA6-A5AC-C31A5DD12D65}"/>
              </a:ext>
            </a:extLst>
          </p:cNvPr>
          <p:cNvGrpSpPr/>
          <p:nvPr userDrawn="1"/>
        </p:nvGrpSpPr>
        <p:grpSpPr>
          <a:xfrm>
            <a:off x="4680302" y="-73984"/>
            <a:ext cx="7567652" cy="7005968"/>
            <a:chOff x="4680302" y="-73984"/>
            <a:chExt cx="7567652" cy="7005968"/>
          </a:xfrm>
        </p:grpSpPr>
        <p:pic>
          <p:nvPicPr>
            <p:cNvPr id="4" name="Picture 3">
              <a:extLst>
                <a:ext uri="{FF2B5EF4-FFF2-40B4-BE49-F238E27FC236}">
                  <a16:creationId xmlns:a16="http://schemas.microsoft.com/office/drawing/2014/main" id="{23A07D9E-68F4-0EC2-B0F6-66760FB40C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470" t="7620" r="21209" b="4417"/>
            <a:stretch/>
          </p:blipFill>
          <p:spPr>
            <a:xfrm>
              <a:off x="8248888" y="-73984"/>
              <a:ext cx="3999066" cy="7005968"/>
            </a:xfrm>
            <a:prstGeom prst="rect">
              <a:avLst/>
            </a:prstGeom>
          </p:spPr>
        </p:pic>
        <p:pic>
          <p:nvPicPr>
            <p:cNvPr id="5" name="Picture 4">
              <a:extLst>
                <a:ext uri="{FF2B5EF4-FFF2-40B4-BE49-F238E27FC236}">
                  <a16:creationId xmlns:a16="http://schemas.microsoft.com/office/drawing/2014/main" id="{9CC194E3-3084-8D31-300C-3C6AD33B3AC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871" t="19205" r="21021" b="2736"/>
            <a:stretch/>
          </p:blipFill>
          <p:spPr>
            <a:xfrm>
              <a:off x="6869976" y="-30596"/>
              <a:ext cx="3540953" cy="6958488"/>
            </a:xfrm>
            <a:prstGeom prst="parallelogram">
              <a:avLst>
                <a:gd name="adj" fmla="val 35578"/>
              </a:avLst>
            </a:prstGeom>
          </p:spPr>
        </p:pic>
        <p:cxnSp>
          <p:nvCxnSpPr>
            <p:cNvPr id="6" name="Straight Connector 5">
              <a:extLst>
                <a:ext uri="{FF2B5EF4-FFF2-40B4-BE49-F238E27FC236}">
                  <a16:creationId xmlns:a16="http://schemas.microsoft.com/office/drawing/2014/main" id="{DBC3C417-ED3D-B19B-9230-645B3F2AAB09}"/>
                </a:ext>
              </a:extLst>
            </p:cNvPr>
            <p:cNvCxnSpPr>
              <a:cxnSpLocks/>
            </p:cNvCxnSpPr>
            <p:nvPr userDrawn="1"/>
          </p:nvCxnSpPr>
          <p:spPr>
            <a:xfrm flipH="1">
              <a:off x="4680302" y="-30596"/>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5D8AB65-B7A9-1C51-2B0D-0795239F203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358" t="7085" r="5946" b="186"/>
            <a:stretch/>
          </p:blipFill>
          <p:spPr>
            <a:xfrm>
              <a:off x="4732191" y="-30596"/>
              <a:ext cx="3540953" cy="6958488"/>
            </a:xfrm>
            <a:prstGeom prst="parallelogram">
              <a:avLst>
                <a:gd name="adj" fmla="val 35578"/>
              </a:avLst>
            </a:prstGeom>
          </p:spPr>
        </p:pic>
      </p:grpSp>
    </p:spTree>
    <p:extLst>
      <p:ext uri="{BB962C8B-B14F-4D97-AF65-F5344CB8AC3E}">
        <p14:creationId xmlns:p14="http://schemas.microsoft.com/office/powerpoint/2010/main" val="748870653"/>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G Title 2">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9C68A01-B254-9142-B341-6213BB0625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sp>
        <p:nvSpPr>
          <p:cNvPr id="52" name="Rectangle 51">
            <a:extLst>
              <a:ext uri="{FF2B5EF4-FFF2-40B4-BE49-F238E27FC236}">
                <a16:creationId xmlns:a16="http://schemas.microsoft.com/office/drawing/2014/main" id="{706121ED-AABB-6241-9E00-849342D82655}"/>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FCE8543-735A-504E-A5A0-0AAC391BCDB9}"/>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9" name="Text Placeholder 11">
            <a:extLst>
              <a:ext uri="{FF2B5EF4-FFF2-40B4-BE49-F238E27FC236}">
                <a16:creationId xmlns:a16="http://schemas.microsoft.com/office/drawing/2014/main" id="{2B8B79F0-1792-2D42-92C2-653D25896E35}"/>
              </a:ext>
            </a:extLst>
          </p:cNvPr>
          <p:cNvSpPr>
            <a:spLocks noGrp="1"/>
          </p:cNvSpPr>
          <p:nvPr userDrawn="1">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AFDE5E14-23AB-8745-B1B3-FDF798420D11}"/>
              </a:ext>
            </a:extLst>
          </p:cNvPr>
          <p:cNvSpPr>
            <a:spLocks noGrp="1"/>
          </p:cNvSpPr>
          <p:nvPr userDrawn="1">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2" name="Title 1">
            <a:extLst>
              <a:ext uri="{FF2B5EF4-FFF2-40B4-BE49-F238E27FC236}">
                <a16:creationId xmlns:a16="http://schemas.microsoft.com/office/drawing/2014/main" id="{8F742322-B2EB-8E40-82A2-1220818DD7A7}"/>
              </a:ext>
            </a:extLst>
          </p:cNvPr>
          <p:cNvSpPr>
            <a:spLocks noGrp="1"/>
          </p:cNvSpPr>
          <p:nvPr userDrawn="1">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51" name="Picture 4" descr="Logo&#10;&#10;Description automatically generated">
            <a:extLst>
              <a:ext uri="{FF2B5EF4-FFF2-40B4-BE49-F238E27FC236}">
                <a16:creationId xmlns:a16="http://schemas.microsoft.com/office/drawing/2014/main" id="{5BF46ADD-0011-1746-B6E4-97B0FC2DD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pic>
        <p:nvPicPr>
          <p:cNvPr id="3" name="Picture 2">
            <a:extLst>
              <a:ext uri="{FF2B5EF4-FFF2-40B4-BE49-F238E27FC236}">
                <a16:creationId xmlns:a16="http://schemas.microsoft.com/office/drawing/2014/main" id="{BEE8DE7F-03C2-8478-6CF7-5E2AB5FD776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7066" t="6869" r="28375" b="2426"/>
          <a:stretch/>
        </p:blipFill>
        <p:spPr>
          <a:xfrm>
            <a:off x="-32657" y="-35175"/>
            <a:ext cx="3412058" cy="6958489"/>
          </a:xfrm>
          <a:prstGeom prst="rect">
            <a:avLst/>
          </a:prstGeom>
        </p:spPr>
      </p:pic>
    </p:spTree>
    <p:extLst>
      <p:ext uri="{BB962C8B-B14F-4D97-AF65-F5344CB8AC3E}">
        <p14:creationId xmlns:p14="http://schemas.microsoft.com/office/powerpoint/2010/main" val="2334869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G Title-V2">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9C68A01-B254-9142-B341-6213BB0625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pic>
        <p:nvPicPr>
          <p:cNvPr id="50" name="Picture 49">
            <a:extLst>
              <a:ext uri="{FF2B5EF4-FFF2-40B4-BE49-F238E27FC236}">
                <a16:creationId xmlns:a16="http://schemas.microsoft.com/office/drawing/2014/main" id="{FD75922C-1BF3-714C-A862-E29C440C6D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778" t="712" r="27682" b="5904"/>
          <a:stretch/>
        </p:blipFill>
        <p:spPr>
          <a:xfrm>
            <a:off x="-2068" y="-1"/>
            <a:ext cx="3381470" cy="6858001"/>
          </a:xfrm>
          <a:prstGeom prst="rect">
            <a:avLst/>
          </a:prstGeom>
        </p:spPr>
      </p:pic>
      <p:sp>
        <p:nvSpPr>
          <p:cNvPr id="52" name="Rectangle 51">
            <a:extLst>
              <a:ext uri="{FF2B5EF4-FFF2-40B4-BE49-F238E27FC236}">
                <a16:creationId xmlns:a16="http://schemas.microsoft.com/office/drawing/2014/main" id="{706121ED-AABB-6241-9E00-849342D82655}"/>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FCE8543-735A-504E-A5A0-0AAC391BCDB9}"/>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9" name="Text Placeholder 11">
            <a:extLst>
              <a:ext uri="{FF2B5EF4-FFF2-40B4-BE49-F238E27FC236}">
                <a16:creationId xmlns:a16="http://schemas.microsoft.com/office/drawing/2014/main" id="{2B8B79F0-1792-2D42-92C2-653D25896E35}"/>
              </a:ext>
            </a:extLst>
          </p:cNvPr>
          <p:cNvSpPr>
            <a:spLocks noGrp="1"/>
          </p:cNvSpPr>
          <p:nvPr userDrawn="1">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1" name="Text Placeholder 11">
            <a:extLst>
              <a:ext uri="{FF2B5EF4-FFF2-40B4-BE49-F238E27FC236}">
                <a16:creationId xmlns:a16="http://schemas.microsoft.com/office/drawing/2014/main" id="{AFDE5E14-23AB-8745-B1B3-FDF798420D11}"/>
              </a:ext>
            </a:extLst>
          </p:cNvPr>
          <p:cNvSpPr>
            <a:spLocks noGrp="1"/>
          </p:cNvSpPr>
          <p:nvPr userDrawn="1">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2" name="Title 1">
            <a:extLst>
              <a:ext uri="{FF2B5EF4-FFF2-40B4-BE49-F238E27FC236}">
                <a16:creationId xmlns:a16="http://schemas.microsoft.com/office/drawing/2014/main" id="{8F742322-B2EB-8E40-82A2-1220818DD7A7}"/>
              </a:ext>
            </a:extLst>
          </p:cNvPr>
          <p:cNvSpPr>
            <a:spLocks noGrp="1"/>
          </p:cNvSpPr>
          <p:nvPr userDrawn="1">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51" name="Picture 4" descr="Logo&#10;&#10;Description automatically generated">
            <a:extLst>
              <a:ext uri="{FF2B5EF4-FFF2-40B4-BE49-F238E27FC236}">
                <a16:creationId xmlns:a16="http://schemas.microsoft.com/office/drawing/2014/main" id="{5BF46ADD-0011-1746-B6E4-97B0FC2DD6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Tree>
    <p:extLst>
      <p:ext uri="{BB962C8B-B14F-4D97-AF65-F5344CB8AC3E}">
        <p14:creationId xmlns:p14="http://schemas.microsoft.com/office/powerpoint/2010/main" val="338712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G Transition V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58926-D376-A878-DD61-17A85FFD6FCE}"/>
              </a:ext>
            </a:extLst>
          </p:cNvPr>
          <p:cNvGrpSpPr/>
          <p:nvPr userDrawn="1"/>
        </p:nvGrpSpPr>
        <p:grpSpPr>
          <a:xfrm>
            <a:off x="4680302" y="-73984"/>
            <a:ext cx="7567652" cy="7005968"/>
            <a:chOff x="4680302" y="-73984"/>
            <a:chExt cx="7567652" cy="7005968"/>
          </a:xfrm>
        </p:grpSpPr>
        <p:pic>
          <p:nvPicPr>
            <p:cNvPr id="3" name="Picture 2">
              <a:extLst>
                <a:ext uri="{FF2B5EF4-FFF2-40B4-BE49-F238E27FC236}">
                  <a16:creationId xmlns:a16="http://schemas.microsoft.com/office/drawing/2014/main" id="{4E1C2C8D-C81F-83AC-4390-7AAA517A70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470" t="7620" r="21209" b="4417"/>
            <a:stretch/>
          </p:blipFill>
          <p:spPr>
            <a:xfrm>
              <a:off x="8248888" y="-73984"/>
              <a:ext cx="3999066" cy="7005968"/>
            </a:xfrm>
            <a:prstGeom prst="rect">
              <a:avLst/>
            </a:prstGeom>
          </p:spPr>
        </p:pic>
        <p:pic>
          <p:nvPicPr>
            <p:cNvPr id="4" name="Picture 3">
              <a:extLst>
                <a:ext uri="{FF2B5EF4-FFF2-40B4-BE49-F238E27FC236}">
                  <a16:creationId xmlns:a16="http://schemas.microsoft.com/office/drawing/2014/main" id="{7F352171-FE81-DB22-0C62-CE647A8E53F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871" t="19205" r="21021" b="2736"/>
            <a:stretch/>
          </p:blipFill>
          <p:spPr>
            <a:xfrm>
              <a:off x="6869976" y="-30596"/>
              <a:ext cx="3540953" cy="6958488"/>
            </a:xfrm>
            <a:prstGeom prst="parallelogram">
              <a:avLst>
                <a:gd name="adj" fmla="val 35578"/>
              </a:avLst>
            </a:prstGeom>
          </p:spPr>
        </p:pic>
        <p:cxnSp>
          <p:nvCxnSpPr>
            <p:cNvPr id="5" name="Straight Connector 4">
              <a:extLst>
                <a:ext uri="{FF2B5EF4-FFF2-40B4-BE49-F238E27FC236}">
                  <a16:creationId xmlns:a16="http://schemas.microsoft.com/office/drawing/2014/main" id="{8CE131D0-D20D-9D7E-6521-B0A0148E6489}"/>
                </a:ext>
              </a:extLst>
            </p:cNvPr>
            <p:cNvCxnSpPr>
              <a:cxnSpLocks/>
            </p:cNvCxnSpPr>
            <p:nvPr userDrawn="1"/>
          </p:nvCxnSpPr>
          <p:spPr>
            <a:xfrm flipH="1">
              <a:off x="4680302" y="-30596"/>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5138627-A904-60D2-7FDB-E042157514E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358" t="7085" r="5946" b="186"/>
            <a:stretch/>
          </p:blipFill>
          <p:spPr>
            <a:xfrm>
              <a:off x="4732191" y="-30596"/>
              <a:ext cx="3540953" cy="6958488"/>
            </a:xfrm>
            <a:prstGeom prst="parallelogram">
              <a:avLst>
                <a:gd name="adj" fmla="val 35578"/>
              </a:avLst>
            </a:prstGeom>
          </p:spPr>
        </p:pic>
      </p:grpSp>
      <p:sp>
        <p:nvSpPr>
          <p:cNvPr id="15" name="Title 1">
            <a:extLst>
              <a:ext uri="{FF2B5EF4-FFF2-40B4-BE49-F238E27FC236}">
                <a16:creationId xmlns:a16="http://schemas.microsoft.com/office/drawing/2014/main" id="{11C25D00-9626-6640-B446-60F6BEEDE98B}"/>
              </a:ext>
            </a:extLst>
          </p:cNvPr>
          <p:cNvSpPr>
            <a:spLocks noGrp="1"/>
          </p:cNvSpPr>
          <p:nvPr userDrawn="1">
            <p:ph type="title" hasCustomPrompt="1"/>
          </p:nvPr>
        </p:nvSpPr>
        <p:spPr>
          <a:xfrm>
            <a:off x="620011" y="2915782"/>
            <a:ext cx="4376551" cy="1002940"/>
          </a:xfrm>
          <a:prstGeom prst="rect">
            <a:avLst/>
          </a:prstGeom>
        </p:spPr>
        <p:txBody>
          <a:bodyPr anchor="ctr">
            <a:noAutofit/>
          </a:bodyPr>
          <a:lstStyle>
            <a:lvl1pPr algn="l">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grpSp>
        <p:nvGrpSpPr>
          <p:cNvPr id="13" name="Group 12">
            <a:extLst>
              <a:ext uri="{FF2B5EF4-FFF2-40B4-BE49-F238E27FC236}">
                <a16:creationId xmlns:a16="http://schemas.microsoft.com/office/drawing/2014/main" id="{CBE6E0FF-C9DB-CB43-BA03-C353A61A71EF}"/>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25FEFBB9-BE7F-6D40-875D-E052890B164B}"/>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41C3D5EA-F3FA-6147-BFBC-ABC5F54422E0}"/>
                </a:ext>
              </a:extLst>
            </p:cNvPr>
            <p:cNvGrpSpPr/>
            <p:nvPr userDrawn="1"/>
          </p:nvGrpSpPr>
          <p:grpSpPr>
            <a:xfrm>
              <a:off x="-1363809" y="-50244"/>
              <a:ext cx="1278745" cy="6958488"/>
              <a:chOff x="-1363809" y="-50244"/>
              <a:chExt cx="1278745" cy="6958488"/>
            </a:xfrm>
          </p:grpSpPr>
          <p:grpSp>
            <p:nvGrpSpPr>
              <p:cNvPr id="18" name="Group 17">
                <a:extLst>
                  <a:ext uri="{FF2B5EF4-FFF2-40B4-BE49-F238E27FC236}">
                    <a16:creationId xmlns:a16="http://schemas.microsoft.com/office/drawing/2014/main" id="{F6313469-4A51-C642-9CBE-DD9BDE7FD67B}"/>
                  </a:ext>
                </a:extLst>
              </p:cNvPr>
              <p:cNvGrpSpPr/>
              <p:nvPr userDrawn="1"/>
            </p:nvGrpSpPr>
            <p:grpSpPr>
              <a:xfrm>
                <a:off x="-1363809" y="-50244"/>
                <a:ext cx="1278745" cy="6958488"/>
                <a:chOff x="-1363809" y="-52298"/>
                <a:chExt cx="1278745" cy="6958488"/>
              </a:xfrm>
            </p:grpSpPr>
            <p:sp>
              <p:nvSpPr>
                <p:cNvPr id="22" name="Rectangle 21">
                  <a:extLst>
                    <a:ext uri="{FF2B5EF4-FFF2-40B4-BE49-F238E27FC236}">
                      <a16:creationId xmlns:a16="http://schemas.microsoft.com/office/drawing/2014/main" id="{F58CD852-7005-5249-899E-E66E2D76A3A9}"/>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0FFF860B-3AD4-A945-82EA-92CD1BFA824A}"/>
                    </a:ext>
                  </a:extLst>
                </p:cNvPr>
                <p:cNvGrpSpPr/>
                <p:nvPr userDrawn="1"/>
              </p:nvGrpSpPr>
              <p:grpSpPr>
                <a:xfrm>
                  <a:off x="-1278745" y="0"/>
                  <a:ext cx="1127876" cy="6858000"/>
                  <a:chOff x="-1428750" y="0"/>
                  <a:chExt cx="1277881" cy="6858000"/>
                </a:xfrm>
              </p:grpSpPr>
              <p:sp>
                <p:nvSpPr>
                  <p:cNvPr id="26" name="TextBox 31">
                    <a:extLst>
                      <a:ext uri="{FF2B5EF4-FFF2-40B4-BE49-F238E27FC236}">
                        <a16:creationId xmlns:a16="http://schemas.microsoft.com/office/drawing/2014/main" id="{F9184A2A-63B1-AE43-867E-46DC06BBC471}"/>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7" name="TextBox 32">
                    <a:extLst>
                      <a:ext uri="{FF2B5EF4-FFF2-40B4-BE49-F238E27FC236}">
                        <a16:creationId xmlns:a16="http://schemas.microsoft.com/office/drawing/2014/main" id="{B0E0B27E-1094-5C44-A37A-EA06A6323260}"/>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8" name="TextBox 34">
                    <a:extLst>
                      <a:ext uri="{FF2B5EF4-FFF2-40B4-BE49-F238E27FC236}">
                        <a16:creationId xmlns:a16="http://schemas.microsoft.com/office/drawing/2014/main" id="{D14208C4-49FB-784E-8C11-BB048377BA2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9" name="TextBox 36">
                    <a:extLst>
                      <a:ext uri="{FF2B5EF4-FFF2-40B4-BE49-F238E27FC236}">
                        <a16:creationId xmlns:a16="http://schemas.microsoft.com/office/drawing/2014/main" id="{8720E4B5-F93F-7C40-96C7-132407715FB9}"/>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0" name="TextBox 29">
                    <a:extLst>
                      <a:ext uri="{FF2B5EF4-FFF2-40B4-BE49-F238E27FC236}">
                        <a16:creationId xmlns:a16="http://schemas.microsoft.com/office/drawing/2014/main" id="{83399E0F-AA33-A04F-B94E-E72313D37D8F}"/>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1" name="TextBox 30">
                    <a:extLst>
                      <a:ext uri="{FF2B5EF4-FFF2-40B4-BE49-F238E27FC236}">
                        <a16:creationId xmlns:a16="http://schemas.microsoft.com/office/drawing/2014/main" id="{1FB8CBCA-F7C3-AA43-BCE5-4CF13C355D89}"/>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2" name="TextBox 31">
                    <a:extLst>
                      <a:ext uri="{FF2B5EF4-FFF2-40B4-BE49-F238E27FC236}">
                        <a16:creationId xmlns:a16="http://schemas.microsoft.com/office/drawing/2014/main" id="{DFCD03AA-4D6E-2B46-B128-B9C37C684DC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9" name="TextBox 36">
                <a:extLst>
                  <a:ext uri="{FF2B5EF4-FFF2-40B4-BE49-F238E27FC236}">
                    <a16:creationId xmlns:a16="http://schemas.microsoft.com/office/drawing/2014/main" id="{A5B65C2F-8E31-D845-A9FB-78B4F9589BAB}"/>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6" name="Text Placeholder 11">
            <a:extLst>
              <a:ext uri="{FF2B5EF4-FFF2-40B4-BE49-F238E27FC236}">
                <a16:creationId xmlns:a16="http://schemas.microsoft.com/office/drawing/2014/main" id="{1636572B-3573-884D-BFBD-E2C297A64613}"/>
              </a:ext>
            </a:extLst>
          </p:cNvPr>
          <p:cNvSpPr>
            <a:spLocks noGrp="1"/>
          </p:cNvSpPr>
          <p:nvPr userDrawn="1">
            <p:ph type="body" sz="quarter" idx="12" hasCustomPrompt="1"/>
          </p:nvPr>
        </p:nvSpPr>
        <p:spPr>
          <a:xfrm>
            <a:off x="620011" y="4233692"/>
            <a:ext cx="4376551" cy="412750"/>
          </a:xfrm>
          <a:prstGeom prst="rect">
            <a:avLst/>
          </a:prstGeom>
        </p:spPr>
        <p:txBody>
          <a:bodyPr anchor="ctr">
            <a:normAutofit/>
          </a:bodyPr>
          <a:lstStyle>
            <a:lvl1pPr algn="l">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38" name="Text Placeholder 11">
            <a:extLst>
              <a:ext uri="{FF2B5EF4-FFF2-40B4-BE49-F238E27FC236}">
                <a16:creationId xmlns:a16="http://schemas.microsoft.com/office/drawing/2014/main" id="{86993BBC-7833-C946-800A-E4F232CD4671}"/>
              </a:ext>
            </a:extLst>
          </p:cNvPr>
          <p:cNvSpPr>
            <a:spLocks noGrp="1"/>
          </p:cNvSpPr>
          <p:nvPr userDrawn="1">
            <p:ph type="body" sz="quarter" idx="13" hasCustomPrompt="1"/>
          </p:nvPr>
        </p:nvSpPr>
        <p:spPr>
          <a:xfrm>
            <a:off x="620011" y="4944603"/>
            <a:ext cx="4376551" cy="412750"/>
          </a:xfrm>
          <a:prstGeom prst="rect">
            <a:avLst/>
          </a:prstGeom>
        </p:spPr>
        <p:txBody>
          <a:bodyPr anchor="ctr">
            <a:normAutofit/>
          </a:bodyPr>
          <a:lstStyle>
            <a:lvl1pPr algn="l">
              <a:buNone/>
              <a:defRPr sz="1400" b="0">
                <a:solidFill>
                  <a:srgbClr val="565656"/>
                </a:solidFill>
                <a:latin typeface="+mn-lt"/>
              </a:defRPr>
            </a:lvl1pPr>
          </a:lstStyle>
          <a:p>
            <a:pPr lvl="0"/>
            <a:r>
              <a:rPr lang="en-US"/>
              <a:t>Click to Edit Subtitle Style (Max 1 Line)</a:t>
            </a:r>
          </a:p>
        </p:txBody>
      </p:sp>
      <p:pic>
        <p:nvPicPr>
          <p:cNvPr id="37" name="Picture 4" descr="Logo&#10;&#10;Description automatically generated">
            <a:extLst>
              <a:ext uri="{FF2B5EF4-FFF2-40B4-BE49-F238E27FC236}">
                <a16:creationId xmlns:a16="http://schemas.microsoft.com/office/drawing/2014/main" id="{FB42884C-6A45-4849-8103-A3CA45636F7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sp>
        <p:nvSpPr>
          <p:cNvPr id="51" name="Rectangle 50">
            <a:extLst>
              <a:ext uri="{FF2B5EF4-FFF2-40B4-BE49-F238E27FC236}">
                <a16:creationId xmlns:a16="http://schemas.microsoft.com/office/drawing/2014/main" id="{AC976EC2-A203-1B41-976F-6AAB09C1F8A3}"/>
              </a:ext>
            </a:extLst>
          </p:cNvPr>
          <p:cNvSpPr/>
          <p:nvPr userDrawn="1"/>
        </p:nvSpPr>
        <p:spPr>
          <a:xfrm>
            <a:off x="4602997" y="-114923"/>
            <a:ext cx="7716159" cy="708373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10591"/>
      </p:ext>
    </p:extLst>
  </p:cSld>
  <p:clrMapOvr>
    <a:masterClrMapping/>
  </p:clrMapOvr>
  <p:extLst>
    <p:ext uri="{DCECCB84-F9BA-43D5-87BE-67443E8EF086}">
      <p15:sldGuideLst xmlns:p15="http://schemas.microsoft.com/office/powerpoint/2012/main">
        <p15:guide id="1" orient="horz" pos="2160">
          <p15:clr>
            <a:srgbClr val="FBAE40"/>
          </p15:clr>
        </p15:guide>
        <p15:guide id="2" pos="45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G Transition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6B648-18E5-B31C-41C7-47EBB52DD8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066" t="6869" r="28375" b="2426"/>
          <a:stretch/>
        </p:blipFill>
        <p:spPr>
          <a:xfrm>
            <a:off x="-32657" y="-35175"/>
            <a:ext cx="3412058" cy="6958489"/>
          </a:xfrm>
          <a:prstGeom prst="rect">
            <a:avLst/>
          </a:prstGeom>
        </p:spPr>
      </p:pic>
      <p:pic>
        <p:nvPicPr>
          <p:cNvPr id="39" name="Picture 38">
            <a:extLst>
              <a:ext uri="{FF2B5EF4-FFF2-40B4-BE49-F238E27FC236}">
                <a16:creationId xmlns:a16="http://schemas.microsoft.com/office/drawing/2014/main" id="{19FA6741-1AA4-DA41-8523-6B02C4116FB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sp>
        <p:nvSpPr>
          <p:cNvPr id="41" name="Rectangle 40">
            <a:extLst>
              <a:ext uri="{FF2B5EF4-FFF2-40B4-BE49-F238E27FC236}">
                <a16:creationId xmlns:a16="http://schemas.microsoft.com/office/drawing/2014/main" id="{62E759B8-50DC-5F4F-8743-B736128F9FAA}"/>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47F066E-EF56-6F48-830B-B8C539630E6A}"/>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B8B2E0-C1BC-CE4C-A0C8-4488AAFB7D86}"/>
              </a:ext>
            </a:extLst>
          </p:cNvPr>
          <p:cNvSpPr/>
          <p:nvPr userDrawn="1"/>
        </p:nvSpPr>
        <p:spPr>
          <a:xfrm>
            <a:off x="-32657" y="-35175"/>
            <a:ext cx="12191999" cy="69584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37" name="Text Placeholder 11">
            <a:extLst>
              <a:ext uri="{FF2B5EF4-FFF2-40B4-BE49-F238E27FC236}">
                <a16:creationId xmlns:a16="http://schemas.microsoft.com/office/drawing/2014/main" id="{40A67505-448B-7544-A13F-E11FDB9C3F9F}"/>
              </a:ext>
            </a:extLst>
          </p:cNvPr>
          <p:cNvSpPr>
            <a:spLocks noGrp="1"/>
          </p:cNvSpPr>
          <p:nvPr userDrawn="1">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43" name="Text Placeholder 11">
            <a:extLst>
              <a:ext uri="{FF2B5EF4-FFF2-40B4-BE49-F238E27FC236}">
                <a16:creationId xmlns:a16="http://schemas.microsoft.com/office/drawing/2014/main" id="{5D0C17AC-673B-894A-A7B3-5DDD5504E4C6}"/>
              </a:ext>
            </a:extLst>
          </p:cNvPr>
          <p:cNvSpPr>
            <a:spLocks noGrp="1"/>
          </p:cNvSpPr>
          <p:nvPr userDrawn="1">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44" name="Title 1">
            <a:extLst>
              <a:ext uri="{FF2B5EF4-FFF2-40B4-BE49-F238E27FC236}">
                <a16:creationId xmlns:a16="http://schemas.microsoft.com/office/drawing/2014/main" id="{0DEBDFEE-5FF7-B54D-89DB-7592831EEB54}"/>
              </a:ext>
            </a:extLst>
          </p:cNvPr>
          <p:cNvSpPr>
            <a:spLocks noGrp="1"/>
          </p:cNvSpPr>
          <p:nvPr userDrawn="1">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45" name="Picture 4" descr="Logo&#10;&#10;Description automatically generated">
            <a:extLst>
              <a:ext uri="{FF2B5EF4-FFF2-40B4-BE49-F238E27FC236}">
                <a16:creationId xmlns:a16="http://schemas.microsoft.com/office/drawing/2014/main" id="{5698044E-BFB6-2B47-9376-9D5797CBED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Tree>
    <p:extLst>
      <p:ext uri="{BB962C8B-B14F-4D97-AF65-F5344CB8AC3E}">
        <p14:creationId xmlns:p14="http://schemas.microsoft.com/office/powerpoint/2010/main" val="1410594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HG Title-V2">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9C68A01-B254-9142-B341-6213BB0625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pic>
        <p:nvPicPr>
          <p:cNvPr id="50" name="Picture 49">
            <a:extLst>
              <a:ext uri="{FF2B5EF4-FFF2-40B4-BE49-F238E27FC236}">
                <a16:creationId xmlns:a16="http://schemas.microsoft.com/office/drawing/2014/main" id="{FD75922C-1BF3-714C-A862-E29C440C6D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778" t="712" r="27682" b="5904"/>
          <a:stretch/>
        </p:blipFill>
        <p:spPr>
          <a:xfrm>
            <a:off x="-2068" y="-1"/>
            <a:ext cx="3381470" cy="6858001"/>
          </a:xfrm>
          <a:prstGeom prst="rect">
            <a:avLst/>
          </a:prstGeom>
        </p:spPr>
      </p:pic>
      <p:sp>
        <p:nvSpPr>
          <p:cNvPr id="52" name="Rectangle 51">
            <a:extLst>
              <a:ext uri="{FF2B5EF4-FFF2-40B4-BE49-F238E27FC236}">
                <a16:creationId xmlns:a16="http://schemas.microsoft.com/office/drawing/2014/main" id="{706121ED-AABB-6241-9E00-849342D82655}"/>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FCE8543-735A-504E-A5A0-0AAC391BCDB9}"/>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25" name="Rectangle 24">
            <a:extLst>
              <a:ext uri="{FF2B5EF4-FFF2-40B4-BE49-F238E27FC236}">
                <a16:creationId xmlns:a16="http://schemas.microsoft.com/office/drawing/2014/main" id="{5275DFE6-7470-3645-B35F-BE1589EB2954}"/>
              </a:ext>
            </a:extLst>
          </p:cNvPr>
          <p:cNvSpPr/>
          <p:nvPr userDrawn="1"/>
        </p:nvSpPr>
        <p:spPr>
          <a:xfrm>
            <a:off x="-1" y="0"/>
            <a:ext cx="12191999"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5F96C1DF-7BBF-9E48-9C4F-F3BD5FE34BDE}"/>
              </a:ext>
            </a:extLst>
          </p:cNvPr>
          <p:cNvSpPr>
            <a:spLocks noGrp="1"/>
          </p:cNvSpPr>
          <p:nvPr>
            <p:ph type="body" sz="quarter" idx="12" hasCustomPrompt="1"/>
          </p:nvPr>
        </p:nvSpPr>
        <p:spPr>
          <a:xfrm>
            <a:off x="4034481" y="4226862"/>
            <a:ext cx="4127156" cy="412750"/>
          </a:xfrm>
          <a:prstGeom prst="rect">
            <a:avLst/>
          </a:prstGeom>
        </p:spPr>
        <p:txBody>
          <a:bodyPr anchor="ctr">
            <a:normAutofit/>
          </a:bodyPr>
          <a:lstStyle>
            <a:lvl1pPr algn="ctr">
              <a:buNone/>
              <a:defRPr sz="1800" b="0" i="0">
                <a:solidFill>
                  <a:srgbClr val="67AE3E"/>
                </a:solidFill>
                <a:latin typeface="Arial" panose="020B0604020202020204" pitchFamily="34" charset="0"/>
                <a:cs typeface="Arial" panose="020B0604020202020204" pitchFamily="34" charset="0"/>
              </a:defRPr>
            </a:lvl1pPr>
          </a:lstStyle>
          <a:p>
            <a:pPr lvl="0"/>
            <a:r>
              <a:rPr lang="en-US"/>
              <a:t>Click to Edit Subtitle (Max 1 Line)</a:t>
            </a:r>
          </a:p>
        </p:txBody>
      </p:sp>
      <p:sp>
        <p:nvSpPr>
          <p:cNvPr id="37" name="Text Placeholder 11">
            <a:extLst>
              <a:ext uri="{FF2B5EF4-FFF2-40B4-BE49-F238E27FC236}">
                <a16:creationId xmlns:a16="http://schemas.microsoft.com/office/drawing/2014/main" id="{2BA2EF10-38CE-9941-8F6A-0AA8375480B7}"/>
              </a:ext>
            </a:extLst>
          </p:cNvPr>
          <p:cNvSpPr>
            <a:spLocks noGrp="1"/>
          </p:cNvSpPr>
          <p:nvPr>
            <p:ph type="body" sz="quarter" idx="13" hasCustomPrompt="1"/>
          </p:nvPr>
        </p:nvSpPr>
        <p:spPr>
          <a:xfrm>
            <a:off x="4034481" y="4937773"/>
            <a:ext cx="4127156" cy="412750"/>
          </a:xfrm>
          <a:prstGeom prst="rect">
            <a:avLst/>
          </a:prstGeom>
        </p:spPr>
        <p:txBody>
          <a:bodyPr anchor="ctr">
            <a:normAutofit/>
          </a:bodyPr>
          <a:lstStyle>
            <a:lvl1pPr algn="ctr">
              <a:buNone/>
              <a:defRPr sz="1400" b="0">
                <a:solidFill>
                  <a:srgbClr val="565656"/>
                </a:solidFill>
                <a:latin typeface="+mn-lt"/>
              </a:defRPr>
            </a:lvl1pPr>
          </a:lstStyle>
          <a:p>
            <a:pPr lvl="0"/>
            <a:r>
              <a:rPr lang="en-US"/>
              <a:t>Click to Edit Subtitle Style (Max 1 Line)</a:t>
            </a:r>
          </a:p>
        </p:txBody>
      </p:sp>
      <p:sp>
        <p:nvSpPr>
          <p:cNvPr id="38" name="Title 1">
            <a:extLst>
              <a:ext uri="{FF2B5EF4-FFF2-40B4-BE49-F238E27FC236}">
                <a16:creationId xmlns:a16="http://schemas.microsoft.com/office/drawing/2014/main" id="{AC39F4DC-4F25-544F-9FC9-CF7A7AF867D1}"/>
              </a:ext>
            </a:extLst>
          </p:cNvPr>
          <p:cNvSpPr>
            <a:spLocks noGrp="1"/>
          </p:cNvSpPr>
          <p:nvPr>
            <p:ph type="title" hasCustomPrompt="1"/>
          </p:nvPr>
        </p:nvSpPr>
        <p:spPr>
          <a:xfrm>
            <a:off x="4034481" y="2922868"/>
            <a:ext cx="4127156" cy="1002940"/>
          </a:xfrm>
          <a:prstGeom prst="rect">
            <a:avLst/>
          </a:prstGeom>
        </p:spPr>
        <p:txBody>
          <a:bodyPr anchor="ctr">
            <a:noAutofit/>
          </a:bodyPr>
          <a:lstStyle>
            <a:lvl1pPr algn="ctr">
              <a:defRPr sz="2400" b="1" i="0">
                <a:solidFill>
                  <a:srgbClr val="0066B3"/>
                </a:solidFill>
                <a:latin typeface="Arial" panose="020B0604020202020204" pitchFamily="34" charset="0"/>
                <a:cs typeface="Arial" panose="020B0604020202020204" pitchFamily="34" charset="0"/>
              </a:defRPr>
            </a:lvl1pPr>
          </a:lstStyle>
          <a:p>
            <a:r>
              <a:rPr lang="en-US"/>
              <a:t>Click to Edit Title</a:t>
            </a:r>
            <a:br>
              <a:rPr lang="en-US"/>
            </a:br>
            <a:r>
              <a:rPr lang="en-US"/>
              <a:t>(Max 2 Lines)</a:t>
            </a:r>
          </a:p>
        </p:txBody>
      </p:sp>
      <p:pic>
        <p:nvPicPr>
          <p:cNvPr id="40" name="Picture 4" descr="Logo&#10;&#10;Description automatically generated">
            <a:extLst>
              <a:ext uri="{FF2B5EF4-FFF2-40B4-BE49-F238E27FC236}">
                <a16:creationId xmlns:a16="http://schemas.microsoft.com/office/drawing/2014/main" id="{8675FFB4-F997-BF4E-AAE2-94C3179204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Tree>
    <p:extLst>
      <p:ext uri="{BB962C8B-B14F-4D97-AF65-F5344CB8AC3E}">
        <p14:creationId xmlns:p14="http://schemas.microsoft.com/office/powerpoint/2010/main" val="3320484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B Agenda">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EB382228-6401-FF43-B84D-1CB3E968D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70" name="TextBox 69">
            <a:extLst>
              <a:ext uri="{FF2B5EF4-FFF2-40B4-BE49-F238E27FC236}">
                <a16:creationId xmlns:a16="http://schemas.microsoft.com/office/drawing/2014/main" id="{AA4C90A4-A8E0-4245-AA8B-1C1B39F76B35}"/>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sp>
        <p:nvSpPr>
          <p:cNvPr id="34" name="Text Placeholder 11">
            <a:extLst>
              <a:ext uri="{FF2B5EF4-FFF2-40B4-BE49-F238E27FC236}">
                <a16:creationId xmlns:a16="http://schemas.microsoft.com/office/drawing/2014/main" id="{6C80F431-9A97-F64E-AD96-D47E1FE330AE}"/>
              </a:ext>
            </a:extLst>
          </p:cNvPr>
          <p:cNvSpPr>
            <a:spLocks noGrp="1"/>
          </p:cNvSpPr>
          <p:nvPr userDrawn="1">
            <p:ph type="body" sz="quarter" idx="25" hasCustomPrompt="1"/>
          </p:nvPr>
        </p:nvSpPr>
        <p:spPr>
          <a:xfrm>
            <a:off x="5531317" y="1524828"/>
            <a:ext cx="5261685" cy="4767194"/>
          </a:xfrm>
          <a:prstGeom prst="rect">
            <a:avLst/>
          </a:prstGeom>
        </p:spPr>
        <p:txBody>
          <a:bodyPr wrap="square" anchor="ctr" anchorCtr="0">
            <a:normAutofit/>
          </a:bodyPr>
          <a:lstStyle>
            <a:lvl1pPr marL="346075" marR="0" indent="-228600" algn="l" defTabSz="914400" rtl="0" eaLnBrk="1" fontAlgn="auto" latinLnBrk="0" hangingPunct="1">
              <a:lnSpc>
                <a:spcPct val="100000"/>
              </a:lnSpc>
              <a:spcBef>
                <a:spcPts val="2500"/>
              </a:spcBef>
              <a:spcAft>
                <a:spcPts val="0"/>
              </a:spcAft>
              <a:buClr>
                <a:schemeClr val="accent4"/>
              </a:buClr>
              <a:buSzTx/>
              <a:buFont typeface="+mj-lt"/>
              <a:buAutoNum type="arabicPeriod"/>
              <a:tabLst/>
              <a:defRPr sz="1800" b="0" i="0">
                <a:solidFill>
                  <a:srgbClr val="67AE3E"/>
                </a:solidFill>
                <a:latin typeface="Arial" panose="020B0604020202020204" pitchFamily="34" charset="0"/>
                <a:cs typeface="Arial" panose="020B0604020202020204" pitchFamily="34" charset="0"/>
              </a:defRPr>
            </a:lvl1pPr>
            <a:lvl2pPr marL="574675" marR="0" indent="-228600" algn="l" defTabSz="914400" rtl="0" eaLnBrk="1" fontAlgn="auto" latinLnBrk="0" hangingPunct="1">
              <a:lnSpc>
                <a:spcPct val="90000"/>
              </a:lnSpc>
              <a:spcBef>
                <a:spcPts val="500"/>
              </a:spcBef>
              <a:spcAft>
                <a:spcPts val="0"/>
              </a:spcAft>
              <a:buClr>
                <a:schemeClr val="bg1"/>
              </a:buClr>
              <a:buSzTx/>
              <a:buFont typeface="+mj-lt"/>
              <a:buNone/>
              <a:tabLst/>
              <a:defRPr lang="en-US" sz="1200" b="0" i="0" kern="1200" dirty="0">
                <a:solidFill>
                  <a:srgbClr val="565656"/>
                </a:solidFill>
                <a:latin typeface="Arial" panose="020B0604020202020204" pitchFamily="34" charset="0"/>
                <a:ea typeface="+mn-ea"/>
                <a:cs typeface="Arial" panose="020B0604020202020204" pitchFamily="34" charset="0"/>
              </a:defRPr>
            </a:lvl2pPr>
          </a:lstStyle>
          <a:p>
            <a:pPr lvl="0"/>
            <a:r>
              <a:rPr lang="en-US"/>
              <a:t>Click to Edit Section Title </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p:txBody>
      </p:sp>
      <p:grpSp>
        <p:nvGrpSpPr>
          <p:cNvPr id="51" name="Group 50">
            <a:extLst>
              <a:ext uri="{FF2B5EF4-FFF2-40B4-BE49-F238E27FC236}">
                <a16:creationId xmlns:a16="http://schemas.microsoft.com/office/drawing/2014/main" id="{3A759F27-C65F-5043-A775-11AC653459D3}"/>
              </a:ext>
            </a:extLst>
          </p:cNvPr>
          <p:cNvGrpSpPr/>
          <p:nvPr userDrawn="1"/>
        </p:nvGrpSpPr>
        <p:grpSpPr>
          <a:xfrm>
            <a:off x="-1365877" y="-52298"/>
            <a:ext cx="1278745" cy="6958488"/>
            <a:chOff x="-1363809" y="-50244"/>
            <a:chExt cx="1278745" cy="6958488"/>
          </a:xfrm>
        </p:grpSpPr>
        <p:sp>
          <p:nvSpPr>
            <p:cNvPr id="52" name="TextBox 51">
              <a:extLst>
                <a:ext uri="{FF2B5EF4-FFF2-40B4-BE49-F238E27FC236}">
                  <a16:creationId xmlns:a16="http://schemas.microsoft.com/office/drawing/2014/main" id="{1B61D320-3F11-384D-8309-1D2045885F00}"/>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3" name="Group 52">
              <a:extLst>
                <a:ext uri="{FF2B5EF4-FFF2-40B4-BE49-F238E27FC236}">
                  <a16:creationId xmlns:a16="http://schemas.microsoft.com/office/drawing/2014/main" id="{7574D1B0-B21F-AF4E-8BF5-FBD7A1E3EFB8}"/>
                </a:ext>
              </a:extLst>
            </p:cNvPr>
            <p:cNvGrpSpPr/>
            <p:nvPr userDrawn="1"/>
          </p:nvGrpSpPr>
          <p:grpSpPr>
            <a:xfrm>
              <a:off x="-1363809" y="-50244"/>
              <a:ext cx="1278745" cy="6958488"/>
              <a:chOff x="-1363809" y="-50244"/>
              <a:chExt cx="1278745" cy="6958488"/>
            </a:xfrm>
          </p:grpSpPr>
          <p:grpSp>
            <p:nvGrpSpPr>
              <p:cNvPr id="54" name="Group 53">
                <a:extLst>
                  <a:ext uri="{FF2B5EF4-FFF2-40B4-BE49-F238E27FC236}">
                    <a16:creationId xmlns:a16="http://schemas.microsoft.com/office/drawing/2014/main" id="{A8EAFF3D-BAD5-3D42-B211-0F04135DAF48}"/>
                  </a:ext>
                </a:extLst>
              </p:cNvPr>
              <p:cNvGrpSpPr/>
              <p:nvPr userDrawn="1"/>
            </p:nvGrpSpPr>
            <p:grpSpPr>
              <a:xfrm>
                <a:off x="-1363809" y="-50244"/>
                <a:ext cx="1278745" cy="6958488"/>
                <a:chOff x="-1363809" y="-52298"/>
                <a:chExt cx="1278745" cy="6958488"/>
              </a:xfrm>
            </p:grpSpPr>
            <p:sp>
              <p:nvSpPr>
                <p:cNvPr id="56" name="Rectangle 55">
                  <a:extLst>
                    <a:ext uri="{FF2B5EF4-FFF2-40B4-BE49-F238E27FC236}">
                      <a16:creationId xmlns:a16="http://schemas.microsoft.com/office/drawing/2014/main" id="{B6DBA662-4557-6A41-9B1D-623CE5B6E712}"/>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7" name="Group 56">
                  <a:extLst>
                    <a:ext uri="{FF2B5EF4-FFF2-40B4-BE49-F238E27FC236}">
                      <a16:creationId xmlns:a16="http://schemas.microsoft.com/office/drawing/2014/main" id="{D4A22C19-F2E8-5C4E-94F0-0D373F2A9155}"/>
                    </a:ext>
                  </a:extLst>
                </p:cNvPr>
                <p:cNvGrpSpPr/>
                <p:nvPr userDrawn="1"/>
              </p:nvGrpSpPr>
              <p:grpSpPr>
                <a:xfrm>
                  <a:off x="-1278745" y="0"/>
                  <a:ext cx="1127876" cy="6858000"/>
                  <a:chOff x="-1428750" y="0"/>
                  <a:chExt cx="1277881" cy="6858000"/>
                </a:xfrm>
              </p:grpSpPr>
              <p:sp>
                <p:nvSpPr>
                  <p:cNvPr id="58" name="TextBox 31">
                    <a:extLst>
                      <a:ext uri="{FF2B5EF4-FFF2-40B4-BE49-F238E27FC236}">
                        <a16:creationId xmlns:a16="http://schemas.microsoft.com/office/drawing/2014/main" id="{0977F4BD-86FA-B644-BE83-498ABD1B8443}"/>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59" name="TextBox 32">
                    <a:extLst>
                      <a:ext uri="{FF2B5EF4-FFF2-40B4-BE49-F238E27FC236}">
                        <a16:creationId xmlns:a16="http://schemas.microsoft.com/office/drawing/2014/main" id="{6A634A28-D281-A94D-B11B-24D67B07B731}"/>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0" name="TextBox 34">
                    <a:extLst>
                      <a:ext uri="{FF2B5EF4-FFF2-40B4-BE49-F238E27FC236}">
                        <a16:creationId xmlns:a16="http://schemas.microsoft.com/office/drawing/2014/main" id="{1B50F76F-3DF0-664D-8705-633C806A7AE9}"/>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76" name="TextBox 36">
                    <a:extLst>
                      <a:ext uri="{FF2B5EF4-FFF2-40B4-BE49-F238E27FC236}">
                        <a16:creationId xmlns:a16="http://schemas.microsoft.com/office/drawing/2014/main" id="{9AD0DC55-6818-AC41-9B68-946A3B650B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77" name="TextBox 76">
                    <a:extLst>
                      <a:ext uri="{FF2B5EF4-FFF2-40B4-BE49-F238E27FC236}">
                        <a16:creationId xmlns:a16="http://schemas.microsoft.com/office/drawing/2014/main" id="{6938AE4C-0608-CB4C-9808-AF8D7E485D5C}"/>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78" name="TextBox 77">
                    <a:extLst>
                      <a:ext uri="{FF2B5EF4-FFF2-40B4-BE49-F238E27FC236}">
                        <a16:creationId xmlns:a16="http://schemas.microsoft.com/office/drawing/2014/main" id="{391DE55E-BA8D-E84C-97F8-C440563AF3E3}"/>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79" name="TextBox 78">
                    <a:extLst>
                      <a:ext uri="{FF2B5EF4-FFF2-40B4-BE49-F238E27FC236}">
                        <a16:creationId xmlns:a16="http://schemas.microsoft.com/office/drawing/2014/main" id="{67B76540-F938-0942-942E-BF87F8A94466}"/>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5" name="TextBox 36">
                <a:extLst>
                  <a:ext uri="{FF2B5EF4-FFF2-40B4-BE49-F238E27FC236}">
                    <a16:creationId xmlns:a16="http://schemas.microsoft.com/office/drawing/2014/main" id="{A5F521E0-E521-C743-8395-CF83891C2E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48" name="Picture 4" descr="Logo&#10;&#10;Description automatically generated">
            <a:extLst>
              <a:ext uri="{FF2B5EF4-FFF2-40B4-BE49-F238E27FC236}">
                <a16:creationId xmlns:a16="http://schemas.microsoft.com/office/drawing/2014/main" id="{71D5EFD8-319C-3E41-823E-75E7FC784E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grpSp>
        <p:nvGrpSpPr>
          <p:cNvPr id="29" name="Group 28">
            <a:extLst>
              <a:ext uri="{FF2B5EF4-FFF2-40B4-BE49-F238E27FC236}">
                <a16:creationId xmlns:a16="http://schemas.microsoft.com/office/drawing/2014/main" id="{50CFE742-C8A2-5D49-85E6-53303B03BBA0}"/>
              </a:ext>
            </a:extLst>
          </p:cNvPr>
          <p:cNvGrpSpPr/>
          <p:nvPr userDrawn="1"/>
        </p:nvGrpSpPr>
        <p:grpSpPr>
          <a:xfrm>
            <a:off x="-87132" y="-52298"/>
            <a:ext cx="3601997" cy="7000340"/>
            <a:chOff x="-87132" y="-52298"/>
            <a:chExt cx="3601997" cy="7000340"/>
          </a:xfrm>
        </p:grpSpPr>
        <p:grpSp>
          <p:nvGrpSpPr>
            <p:cNvPr id="30" name="Group 29">
              <a:extLst>
                <a:ext uri="{FF2B5EF4-FFF2-40B4-BE49-F238E27FC236}">
                  <a16:creationId xmlns:a16="http://schemas.microsoft.com/office/drawing/2014/main" id="{0E9372DB-444B-9F4C-AEA9-CEBFDE718191}"/>
                </a:ext>
              </a:extLst>
            </p:cNvPr>
            <p:cNvGrpSpPr/>
            <p:nvPr userDrawn="1"/>
          </p:nvGrpSpPr>
          <p:grpSpPr>
            <a:xfrm>
              <a:off x="-87132" y="-52298"/>
              <a:ext cx="3601997" cy="7000340"/>
              <a:chOff x="-87132" y="-52298"/>
              <a:chExt cx="3601997" cy="7000340"/>
            </a:xfrm>
          </p:grpSpPr>
          <p:pic>
            <p:nvPicPr>
              <p:cNvPr id="32" name="Picture 31">
                <a:extLst>
                  <a:ext uri="{FF2B5EF4-FFF2-40B4-BE49-F238E27FC236}">
                    <a16:creationId xmlns:a16="http://schemas.microsoft.com/office/drawing/2014/main" id="{89A31FB5-D964-9242-A124-1887C4C12A7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452" t="524" r="8661" b="13650"/>
              <a:stretch/>
            </p:blipFill>
            <p:spPr>
              <a:xfrm>
                <a:off x="-19486" y="-41139"/>
                <a:ext cx="3482333" cy="3209544"/>
              </a:xfrm>
              <a:prstGeom prst="rect">
                <a:avLst/>
              </a:prstGeom>
            </p:spPr>
          </p:pic>
          <p:pic>
            <p:nvPicPr>
              <p:cNvPr id="33" name="Picture 32">
                <a:extLst>
                  <a:ext uri="{FF2B5EF4-FFF2-40B4-BE49-F238E27FC236}">
                    <a16:creationId xmlns:a16="http://schemas.microsoft.com/office/drawing/2014/main" id="{A38FBC1A-664F-5141-98AF-38596949CB3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8526" t="221" r="29542" b="10129"/>
              <a:stretch/>
            </p:blipFill>
            <p:spPr>
              <a:xfrm>
                <a:off x="-35742" y="3425066"/>
                <a:ext cx="1700784" cy="3451489"/>
              </a:xfrm>
              <a:prstGeom prst="rect">
                <a:avLst/>
              </a:prstGeom>
            </p:spPr>
          </p:pic>
          <p:pic>
            <p:nvPicPr>
              <p:cNvPr id="35" name="Picture 34">
                <a:extLst>
                  <a:ext uri="{FF2B5EF4-FFF2-40B4-BE49-F238E27FC236}">
                    <a16:creationId xmlns:a16="http://schemas.microsoft.com/office/drawing/2014/main" id="{1920481E-D723-A540-BC6A-41DC299C566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765" t="2592" r="24664" b="2459"/>
              <a:stretch/>
            </p:blipFill>
            <p:spPr>
              <a:xfrm>
                <a:off x="1757648" y="3745160"/>
                <a:ext cx="1700784" cy="3131395"/>
              </a:xfrm>
              <a:prstGeom prst="rect">
                <a:avLst/>
              </a:prstGeom>
            </p:spPr>
          </p:pic>
          <p:sp>
            <p:nvSpPr>
              <p:cNvPr id="36" name="Rectangle 35">
                <a:extLst>
                  <a:ext uri="{FF2B5EF4-FFF2-40B4-BE49-F238E27FC236}">
                    <a16:creationId xmlns:a16="http://schemas.microsoft.com/office/drawing/2014/main" id="{AD572E5F-164E-D141-909E-7A3A9A7CA1B4}"/>
                  </a:ext>
                </a:extLst>
              </p:cNvPr>
              <p:cNvSpPr/>
              <p:nvPr userDrawn="1"/>
            </p:nvSpPr>
            <p:spPr>
              <a:xfrm rot="5400000">
                <a:off x="1328249" y="1713104"/>
                <a:ext cx="648394" cy="3479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B3"/>
                  </a:solidFill>
                </a:endParaRPr>
              </a:p>
            </p:txBody>
          </p:sp>
          <p:sp>
            <p:nvSpPr>
              <p:cNvPr id="37" name="Rectangle 36">
                <a:extLst>
                  <a:ext uri="{FF2B5EF4-FFF2-40B4-BE49-F238E27FC236}">
                    <a16:creationId xmlns:a16="http://schemas.microsoft.com/office/drawing/2014/main" id="{7736942D-BEED-FE42-B3E1-B4FF52062AF6}"/>
                  </a:ext>
                </a:extLst>
              </p:cNvPr>
              <p:cNvSpPr/>
              <p:nvPr userDrawn="1"/>
            </p:nvSpPr>
            <p:spPr>
              <a:xfrm>
                <a:off x="3387716" y="-52298"/>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958481D-5DE9-834C-A33E-11C03041ECF7}"/>
                </a:ext>
              </a:extLst>
            </p:cNvPr>
            <p:cNvSpPr txBox="1"/>
            <p:nvPr userDrawn="1"/>
          </p:nvSpPr>
          <p:spPr>
            <a:xfrm>
              <a:off x="-19486" y="3166376"/>
              <a:ext cx="3379403" cy="523220"/>
            </a:xfrm>
            <a:prstGeom prst="rect">
              <a:avLst/>
            </a:prstGeom>
            <a:noFill/>
          </p:spPr>
          <p:txBody>
            <a:bodyPr wrap="square" rtlCol="0">
              <a:spAutoFit/>
            </a:bodyPr>
            <a:lstStyle/>
            <a:p>
              <a:pPr algn="ctr"/>
              <a:r>
                <a:rPr lang="en-US" sz="2800" b="1" i="0">
                  <a:solidFill>
                    <a:srgbClr val="0066B3"/>
                  </a:solidFill>
                  <a:latin typeface="Arial" panose="020B0604020202020204" pitchFamily="34" charset="0"/>
                  <a:cs typeface="Arial" panose="020B0604020202020204" pitchFamily="34" charset="0"/>
                </a:rPr>
                <a:t>Agenda</a:t>
              </a:r>
            </a:p>
          </p:txBody>
        </p:sp>
      </p:grpSp>
    </p:spTree>
    <p:extLst>
      <p:ext uri="{BB962C8B-B14F-4D97-AF65-F5344CB8AC3E}">
        <p14:creationId xmlns:p14="http://schemas.microsoft.com/office/powerpoint/2010/main" val="276566468"/>
      </p:ext>
    </p:extLst>
  </p:cSld>
  <p:clrMapOvr>
    <a:masterClrMapping/>
  </p:clrMapOvr>
  <p:extLst>
    <p:ext uri="{DCECCB84-F9BA-43D5-87BE-67443E8EF086}">
      <p15:sldGuideLst xmlns:p15="http://schemas.microsoft.com/office/powerpoint/2012/main">
        <p15:guide id="1" orient="horz" pos="2376" userDrawn="1">
          <p15:clr>
            <a:srgbClr val="FBAE40"/>
          </p15:clr>
        </p15:guide>
        <p15:guide id="2" pos="751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G Agenda">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40D581-B72C-7C43-B4CA-5899CEE462B6}"/>
              </a:ext>
            </a:extLst>
          </p:cNvPr>
          <p:cNvGrpSpPr/>
          <p:nvPr userDrawn="1"/>
        </p:nvGrpSpPr>
        <p:grpSpPr>
          <a:xfrm>
            <a:off x="1" y="0"/>
            <a:ext cx="3506549" cy="6858001"/>
            <a:chOff x="1" y="0"/>
            <a:chExt cx="3506549" cy="6858001"/>
          </a:xfrm>
        </p:grpSpPr>
        <p:pic>
          <p:nvPicPr>
            <p:cNvPr id="26" name="Picture 25">
              <a:extLst>
                <a:ext uri="{FF2B5EF4-FFF2-40B4-BE49-F238E27FC236}">
                  <a16:creationId xmlns:a16="http://schemas.microsoft.com/office/drawing/2014/main" id="{A6F95F1E-EA7C-514F-8426-03E3C95485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808"/>
            <a:stretch/>
          </p:blipFill>
          <p:spPr>
            <a:xfrm>
              <a:off x="1" y="1"/>
              <a:ext cx="3379400" cy="6858000"/>
            </a:xfrm>
            <a:prstGeom prst="rect">
              <a:avLst/>
            </a:prstGeom>
          </p:spPr>
        </p:pic>
        <p:sp>
          <p:nvSpPr>
            <p:cNvPr id="27" name="Rectangle 26">
              <a:extLst>
                <a:ext uri="{FF2B5EF4-FFF2-40B4-BE49-F238E27FC236}">
                  <a16:creationId xmlns:a16="http://schemas.microsoft.com/office/drawing/2014/main" id="{CDDF9068-D0FB-6042-A3E8-EE61E45EDD82}"/>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a:extLst>
              <a:ext uri="{FF2B5EF4-FFF2-40B4-BE49-F238E27FC236}">
                <a16:creationId xmlns:a16="http://schemas.microsoft.com/office/drawing/2014/main" id="{EB382228-6401-FF43-B84D-1CB3E968DD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70" name="TextBox 69">
            <a:extLst>
              <a:ext uri="{FF2B5EF4-FFF2-40B4-BE49-F238E27FC236}">
                <a16:creationId xmlns:a16="http://schemas.microsoft.com/office/drawing/2014/main" id="{AA4C90A4-A8E0-4245-AA8B-1C1B39F76B35}"/>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sp>
        <p:nvSpPr>
          <p:cNvPr id="34" name="Text Placeholder 11">
            <a:extLst>
              <a:ext uri="{FF2B5EF4-FFF2-40B4-BE49-F238E27FC236}">
                <a16:creationId xmlns:a16="http://schemas.microsoft.com/office/drawing/2014/main" id="{6C80F431-9A97-F64E-AD96-D47E1FE330AE}"/>
              </a:ext>
            </a:extLst>
          </p:cNvPr>
          <p:cNvSpPr>
            <a:spLocks noGrp="1"/>
          </p:cNvSpPr>
          <p:nvPr userDrawn="1">
            <p:ph type="body" sz="quarter" idx="25" hasCustomPrompt="1"/>
          </p:nvPr>
        </p:nvSpPr>
        <p:spPr>
          <a:xfrm>
            <a:off x="5531317" y="1524828"/>
            <a:ext cx="5261685" cy="4767194"/>
          </a:xfrm>
          <a:prstGeom prst="rect">
            <a:avLst/>
          </a:prstGeom>
        </p:spPr>
        <p:txBody>
          <a:bodyPr wrap="square" anchor="ctr" anchorCtr="0">
            <a:normAutofit/>
          </a:bodyPr>
          <a:lstStyle>
            <a:lvl1pPr marL="346075" marR="0" indent="-228600" algn="l" defTabSz="914400" rtl="0" eaLnBrk="1" fontAlgn="auto" latinLnBrk="0" hangingPunct="1">
              <a:lnSpc>
                <a:spcPct val="100000"/>
              </a:lnSpc>
              <a:spcBef>
                <a:spcPts val="2500"/>
              </a:spcBef>
              <a:spcAft>
                <a:spcPts val="0"/>
              </a:spcAft>
              <a:buClr>
                <a:schemeClr val="accent4"/>
              </a:buClr>
              <a:buSzTx/>
              <a:buFont typeface="+mj-lt"/>
              <a:buAutoNum type="arabicPeriod"/>
              <a:tabLst/>
              <a:defRPr sz="1800" b="0" i="0">
                <a:solidFill>
                  <a:srgbClr val="67AE3E"/>
                </a:solidFill>
                <a:latin typeface="Arial" panose="020B0604020202020204" pitchFamily="34" charset="0"/>
                <a:cs typeface="Arial" panose="020B0604020202020204" pitchFamily="34" charset="0"/>
              </a:defRPr>
            </a:lvl1pPr>
            <a:lvl2pPr marL="574675" marR="0" indent="-228600" algn="l" defTabSz="914400" rtl="0" eaLnBrk="1" fontAlgn="auto" latinLnBrk="0" hangingPunct="1">
              <a:lnSpc>
                <a:spcPct val="90000"/>
              </a:lnSpc>
              <a:spcBef>
                <a:spcPts val="500"/>
              </a:spcBef>
              <a:spcAft>
                <a:spcPts val="0"/>
              </a:spcAft>
              <a:buClr>
                <a:schemeClr val="bg1"/>
              </a:buClr>
              <a:buSzTx/>
              <a:buFont typeface="+mj-lt"/>
              <a:buNone/>
              <a:tabLst/>
              <a:defRPr lang="en-US" sz="1200" b="0" i="0" kern="1200" dirty="0">
                <a:solidFill>
                  <a:srgbClr val="565656"/>
                </a:solidFill>
                <a:latin typeface="Arial" panose="020B0604020202020204" pitchFamily="34" charset="0"/>
                <a:ea typeface="+mn-ea"/>
                <a:cs typeface="Arial" panose="020B0604020202020204" pitchFamily="34" charset="0"/>
              </a:defRPr>
            </a:lvl2pPr>
          </a:lstStyle>
          <a:p>
            <a:pPr lvl="0"/>
            <a:r>
              <a:rPr lang="en-US"/>
              <a:t>Click to Edit Section Title </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p:txBody>
      </p:sp>
      <p:grpSp>
        <p:nvGrpSpPr>
          <p:cNvPr id="51" name="Group 50">
            <a:extLst>
              <a:ext uri="{FF2B5EF4-FFF2-40B4-BE49-F238E27FC236}">
                <a16:creationId xmlns:a16="http://schemas.microsoft.com/office/drawing/2014/main" id="{3A759F27-C65F-5043-A775-11AC653459D3}"/>
              </a:ext>
            </a:extLst>
          </p:cNvPr>
          <p:cNvGrpSpPr/>
          <p:nvPr userDrawn="1"/>
        </p:nvGrpSpPr>
        <p:grpSpPr>
          <a:xfrm>
            <a:off x="-1365877" y="-52298"/>
            <a:ext cx="1278745" cy="6958488"/>
            <a:chOff x="-1363809" y="-50244"/>
            <a:chExt cx="1278745" cy="6958488"/>
          </a:xfrm>
        </p:grpSpPr>
        <p:sp>
          <p:nvSpPr>
            <p:cNvPr id="52" name="TextBox 51">
              <a:extLst>
                <a:ext uri="{FF2B5EF4-FFF2-40B4-BE49-F238E27FC236}">
                  <a16:creationId xmlns:a16="http://schemas.microsoft.com/office/drawing/2014/main" id="{1B61D320-3F11-384D-8309-1D2045885F00}"/>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3" name="Group 52">
              <a:extLst>
                <a:ext uri="{FF2B5EF4-FFF2-40B4-BE49-F238E27FC236}">
                  <a16:creationId xmlns:a16="http://schemas.microsoft.com/office/drawing/2014/main" id="{7574D1B0-B21F-AF4E-8BF5-FBD7A1E3EFB8}"/>
                </a:ext>
              </a:extLst>
            </p:cNvPr>
            <p:cNvGrpSpPr/>
            <p:nvPr userDrawn="1"/>
          </p:nvGrpSpPr>
          <p:grpSpPr>
            <a:xfrm>
              <a:off x="-1363809" y="-50244"/>
              <a:ext cx="1278745" cy="6958488"/>
              <a:chOff x="-1363809" y="-50244"/>
              <a:chExt cx="1278745" cy="6958488"/>
            </a:xfrm>
          </p:grpSpPr>
          <p:grpSp>
            <p:nvGrpSpPr>
              <p:cNvPr id="54" name="Group 53">
                <a:extLst>
                  <a:ext uri="{FF2B5EF4-FFF2-40B4-BE49-F238E27FC236}">
                    <a16:creationId xmlns:a16="http://schemas.microsoft.com/office/drawing/2014/main" id="{A8EAFF3D-BAD5-3D42-B211-0F04135DAF48}"/>
                  </a:ext>
                </a:extLst>
              </p:cNvPr>
              <p:cNvGrpSpPr/>
              <p:nvPr userDrawn="1"/>
            </p:nvGrpSpPr>
            <p:grpSpPr>
              <a:xfrm>
                <a:off x="-1363809" y="-50244"/>
                <a:ext cx="1278745" cy="6958488"/>
                <a:chOff x="-1363809" y="-52298"/>
                <a:chExt cx="1278745" cy="6958488"/>
              </a:xfrm>
            </p:grpSpPr>
            <p:sp>
              <p:nvSpPr>
                <p:cNvPr id="56" name="Rectangle 55">
                  <a:extLst>
                    <a:ext uri="{FF2B5EF4-FFF2-40B4-BE49-F238E27FC236}">
                      <a16:creationId xmlns:a16="http://schemas.microsoft.com/office/drawing/2014/main" id="{B6DBA662-4557-6A41-9B1D-623CE5B6E712}"/>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7" name="Group 56">
                  <a:extLst>
                    <a:ext uri="{FF2B5EF4-FFF2-40B4-BE49-F238E27FC236}">
                      <a16:creationId xmlns:a16="http://schemas.microsoft.com/office/drawing/2014/main" id="{D4A22C19-F2E8-5C4E-94F0-0D373F2A9155}"/>
                    </a:ext>
                  </a:extLst>
                </p:cNvPr>
                <p:cNvGrpSpPr/>
                <p:nvPr userDrawn="1"/>
              </p:nvGrpSpPr>
              <p:grpSpPr>
                <a:xfrm>
                  <a:off x="-1278745" y="0"/>
                  <a:ext cx="1127876" cy="6858000"/>
                  <a:chOff x="-1428750" y="0"/>
                  <a:chExt cx="1277881" cy="6858000"/>
                </a:xfrm>
              </p:grpSpPr>
              <p:sp>
                <p:nvSpPr>
                  <p:cNvPr id="58" name="TextBox 31">
                    <a:extLst>
                      <a:ext uri="{FF2B5EF4-FFF2-40B4-BE49-F238E27FC236}">
                        <a16:creationId xmlns:a16="http://schemas.microsoft.com/office/drawing/2014/main" id="{0977F4BD-86FA-B644-BE83-498ABD1B8443}"/>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59" name="TextBox 32">
                    <a:extLst>
                      <a:ext uri="{FF2B5EF4-FFF2-40B4-BE49-F238E27FC236}">
                        <a16:creationId xmlns:a16="http://schemas.microsoft.com/office/drawing/2014/main" id="{6A634A28-D281-A94D-B11B-24D67B07B731}"/>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0" name="TextBox 34">
                    <a:extLst>
                      <a:ext uri="{FF2B5EF4-FFF2-40B4-BE49-F238E27FC236}">
                        <a16:creationId xmlns:a16="http://schemas.microsoft.com/office/drawing/2014/main" id="{1B50F76F-3DF0-664D-8705-633C806A7AE9}"/>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76" name="TextBox 36">
                    <a:extLst>
                      <a:ext uri="{FF2B5EF4-FFF2-40B4-BE49-F238E27FC236}">
                        <a16:creationId xmlns:a16="http://schemas.microsoft.com/office/drawing/2014/main" id="{9AD0DC55-6818-AC41-9B68-946A3B650B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77" name="TextBox 76">
                    <a:extLst>
                      <a:ext uri="{FF2B5EF4-FFF2-40B4-BE49-F238E27FC236}">
                        <a16:creationId xmlns:a16="http://schemas.microsoft.com/office/drawing/2014/main" id="{6938AE4C-0608-CB4C-9808-AF8D7E485D5C}"/>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78" name="TextBox 77">
                    <a:extLst>
                      <a:ext uri="{FF2B5EF4-FFF2-40B4-BE49-F238E27FC236}">
                        <a16:creationId xmlns:a16="http://schemas.microsoft.com/office/drawing/2014/main" id="{391DE55E-BA8D-E84C-97F8-C440563AF3E3}"/>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79" name="TextBox 78">
                    <a:extLst>
                      <a:ext uri="{FF2B5EF4-FFF2-40B4-BE49-F238E27FC236}">
                        <a16:creationId xmlns:a16="http://schemas.microsoft.com/office/drawing/2014/main" id="{67B76540-F938-0942-942E-BF87F8A94466}"/>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5" name="TextBox 36">
                <a:extLst>
                  <a:ext uri="{FF2B5EF4-FFF2-40B4-BE49-F238E27FC236}">
                    <a16:creationId xmlns:a16="http://schemas.microsoft.com/office/drawing/2014/main" id="{A5F521E0-E521-C743-8395-CF83891C2E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48" name="Picture 4" descr="Logo&#10;&#10;Description automatically generated">
            <a:extLst>
              <a:ext uri="{FF2B5EF4-FFF2-40B4-BE49-F238E27FC236}">
                <a16:creationId xmlns:a16="http://schemas.microsoft.com/office/drawing/2014/main" id="{71D5EFD8-319C-3E41-823E-75E7FC784E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1" name="Title 1">
            <a:extLst>
              <a:ext uri="{FF2B5EF4-FFF2-40B4-BE49-F238E27FC236}">
                <a16:creationId xmlns:a16="http://schemas.microsoft.com/office/drawing/2014/main" id="{0FBFCF06-5B70-8346-A9CE-DB147BA74246}"/>
              </a:ext>
            </a:extLst>
          </p:cNvPr>
          <p:cNvSpPr txBox="1">
            <a:spLocks/>
          </p:cNvSpPr>
          <p:nvPr userDrawn="1"/>
        </p:nvSpPr>
        <p:spPr>
          <a:xfrm>
            <a:off x="314480" y="141573"/>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r>
              <a:rPr lang="en-US"/>
              <a:t>Agenda</a:t>
            </a:r>
          </a:p>
        </p:txBody>
      </p:sp>
    </p:spTree>
    <p:extLst>
      <p:ext uri="{BB962C8B-B14F-4D97-AF65-F5344CB8AC3E}">
        <p14:creationId xmlns:p14="http://schemas.microsoft.com/office/powerpoint/2010/main" val="2019404536"/>
      </p:ext>
    </p:extLst>
  </p:cSld>
  <p:clrMapOvr>
    <a:masterClrMapping/>
  </p:clrMapOvr>
  <p:extLst>
    <p:ext uri="{DCECCB84-F9BA-43D5-87BE-67443E8EF086}">
      <p15:sldGuideLst xmlns:p15="http://schemas.microsoft.com/office/powerpoint/2012/main">
        <p15:guide id="1" orient="horz" pos="4224">
          <p15:clr>
            <a:srgbClr val="FBAE40"/>
          </p15:clr>
        </p15:guide>
        <p15:guide id="2" pos="751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G Content">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1FBB652-5EB1-BD4E-8FF3-31AF3DC3E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54" name="TextBox 53">
            <a:extLst>
              <a:ext uri="{FF2B5EF4-FFF2-40B4-BE49-F238E27FC236}">
                <a16:creationId xmlns:a16="http://schemas.microsoft.com/office/drawing/2014/main" id="{A4C1EE97-7195-2A4D-B974-5EE683521544}"/>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grpSp>
        <p:nvGrpSpPr>
          <p:cNvPr id="24" name="Group 23">
            <a:extLst>
              <a:ext uri="{FF2B5EF4-FFF2-40B4-BE49-F238E27FC236}">
                <a16:creationId xmlns:a16="http://schemas.microsoft.com/office/drawing/2014/main" id="{10429523-1188-864B-B378-3436C7DD45F0}"/>
              </a:ext>
            </a:extLst>
          </p:cNvPr>
          <p:cNvGrpSpPr/>
          <p:nvPr userDrawn="1"/>
        </p:nvGrpSpPr>
        <p:grpSpPr>
          <a:xfrm>
            <a:off x="-1365877" y="-52298"/>
            <a:ext cx="1278745" cy="6958488"/>
            <a:chOff x="-1363809" y="-50244"/>
            <a:chExt cx="1278745" cy="6958488"/>
          </a:xfrm>
        </p:grpSpPr>
        <p:sp>
          <p:nvSpPr>
            <p:cNvPr id="25" name="TextBox 24">
              <a:extLst>
                <a:ext uri="{FF2B5EF4-FFF2-40B4-BE49-F238E27FC236}">
                  <a16:creationId xmlns:a16="http://schemas.microsoft.com/office/drawing/2014/main" id="{C065FB0B-9335-7744-8B24-8DC1C271BC7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26" name="Group 25">
              <a:extLst>
                <a:ext uri="{FF2B5EF4-FFF2-40B4-BE49-F238E27FC236}">
                  <a16:creationId xmlns:a16="http://schemas.microsoft.com/office/drawing/2014/main" id="{E1E14BA5-E6F6-D341-8573-F9DED8F44A9C}"/>
                </a:ext>
              </a:extLst>
            </p:cNvPr>
            <p:cNvGrpSpPr/>
            <p:nvPr userDrawn="1"/>
          </p:nvGrpSpPr>
          <p:grpSpPr>
            <a:xfrm>
              <a:off x="-1363809" y="-50244"/>
              <a:ext cx="1278745" cy="6958488"/>
              <a:chOff x="-1363809" y="-50244"/>
              <a:chExt cx="1278745" cy="6958488"/>
            </a:xfrm>
          </p:grpSpPr>
          <p:grpSp>
            <p:nvGrpSpPr>
              <p:cNvPr id="27" name="Group 26">
                <a:extLst>
                  <a:ext uri="{FF2B5EF4-FFF2-40B4-BE49-F238E27FC236}">
                    <a16:creationId xmlns:a16="http://schemas.microsoft.com/office/drawing/2014/main" id="{A5FB106B-31D5-844B-84CF-C4FE20080F71}"/>
                  </a:ext>
                </a:extLst>
              </p:cNvPr>
              <p:cNvGrpSpPr/>
              <p:nvPr userDrawn="1"/>
            </p:nvGrpSpPr>
            <p:grpSpPr>
              <a:xfrm>
                <a:off x="-1363809" y="-50244"/>
                <a:ext cx="1278745" cy="6958488"/>
                <a:chOff x="-1363809" y="-52298"/>
                <a:chExt cx="1278745" cy="6958488"/>
              </a:xfrm>
            </p:grpSpPr>
            <p:sp>
              <p:nvSpPr>
                <p:cNvPr id="29" name="Rectangle 28">
                  <a:extLst>
                    <a:ext uri="{FF2B5EF4-FFF2-40B4-BE49-F238E27FC236}">
                      <a16:creationId xmlns:a16="http://schemas.microsoft.com/office/drawing/2014/main" id="{A3A7A23C-BC0F-9B4A-BC39-200824161A3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BD00DF43-3481-434F-A4BC-5C07876AC49D}"/>
                    </a:ext>
                  </a:extLst>
                </p:cNvPr>
                <p:cNvGrpSpPr/>
                <p:nvPr userDrawn="1"/>
              </p:nvGrpSpPr>
              <p:grpSpPr>
                <a:xfrm>
                  <a:off x="-1278745" y="0"/>
                  <a:ext cx="1127876" cy="6858000"/>
                  <a:chOff x="-1428750" y="0"/>
                  <a:chExt cx="1277881" cy="6858000"/>
                </a:xfrm>
              </p:grpSpPr>
              <p:sp>
                <p:nvSpPr>
                  <p:cNvPr id="31" name="TextBox 31">
                    <a:extLst>
                      <a:ext uri="{FF2B5EF4-FFF2-40B4-BE49-F238E27FC236}">
                        <a16:creationId xmlns:a16="http://schemas.microsoft.com/office/drawing/2014/main" id="{EE9BA7FB-3F3B-C04E-BB6F-3DD67FA27FC4}"/>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2" name="TextBox 32">
                    <a:extLst>
                      <a:ext uri="{FF2B5EF4-FFF2-40B4-BE49-F238E27FC236}">
                        <a16:creationId xmlns:a16="http://schemas.microsoft.com/office/drawing/2014/main" id="{15947C62-7CA9-5941-9B01-F274D4A7E9A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3" name="TextBox 34">
                    <a:extLst>
                      <a:ext uri="{FF2B5EF4-FFF2-40B4-BE49-F238E27FC236}">
                        <a16:creationId xmlns:a16="http://schemas.microsoft.com/office/drawing/2014/main" id="{8B3A813A-DF9C-3949-9B15-CE1FC0A91411}"/>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4" name="TextBox 36">
                    <a:extLst>
                      <a:ext uri="{FF2B5EF4-FFF2-40B4-BE49-F238E27FC236}">
                        <a16:creationId xmlns:a16="http://schemas.microsoft.com/office/drawing/2014/main" id="{6A9ECE37-7606-C844-8FB8-CB92CE0421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5" name="TextBox 34">
                    <a:extLst>
                      <a:ext uri="{FF2B5EF4-FFF2-40B4-BE49-F238E27FC236}">
                        <a16:creationId xmlns:a16="http://schemas.microsoft.com/office/drawing/2014/main" id="{AEAAE0FA-C92B-5C47-9080-3053FD3865E6}"/>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6" name="TextBox 35">
                    <a:extLst>
                      <a:ext uri="{FF2B5EF4-FFF2-40B4-BE49-F238E27FC236}">
                        <a16:creationId xmlns:a16="http://schemas.microsoft.com/office/drawing/2014/main" id="{1DE87F8E-B8A7-6C48-B5DB-F2AB342C8991}"/>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7" name="TextBox 36">
                    <a:extLst>
                      <a:ext uri="{FF2B5EF4-FFF2-40B4-BE49-F238E27FC236}">
                        <a16:creationId xmlns:a16="http://schemas.microsoft.com/office/drawing/2014/main" id="{AC6FA149-FC3A-C143-A8B5-743E21E662A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8" name="TextBox 36">
                <a:extLst>
                  <a:ext uri="{FF2B5EF4-FFF2-40B4-BE49-F238E27FC236}">
                    <a16:creationId xmlns:a16="http://schemas.microsoft.com/office/drawing/2014/main" id="{52012E1D-7996-D54E-9F1D-9379B34214C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9" name="Title 1">
            <a:extLst>
              <a:ext uri="{FF2B5EF4-FFF2-40B4-BE49-F238E27FC236}">
                <a16:creationId xmlns:a16="http://schemas.microsoft.com/office/drawing/2014/main" id="{9A7F9574-A041-F743-9BE1-186DE9846E32}"/>
              </a:ext>
            </a:extLst>
          </p:cNvPr>
          <p:cNvSpPr>
            <a:spLocks noGrp="1"/>
          </p:cNvSpPr>
          <p:nvPr>
            <p:ph type="title" hasCustomPrompt="1"/>
          </p:nvPr>
        </p:nvSpPr>
        <p:spPr>
          <a:xfrm>
            <a:off x="314099" y="141573"/>
            <a:ext cx="8060699" cy="737509"/>
          </a:xfrm>
          <a:prstGeom prst="rect">
            <a:avLst/>
          </a:prstGeom>
        </p:spPr>
        <p:txBody>
          <a:bodyPr wrap="square" anchor="ctr">
            <a:noAutofit/>
          </a:bodyPr>
          <a:lstStyle>
            <a:lvl1pPr>
              <a:defRPr lang="en-US" sz="2800" b="1" i="0" dirty="0">
                <a:solidFill>
                  <a:schemeClr val="bg1"/>
                </a:solidFill>
                <a:latin typeface="Arial" panose="020B0604020202020204" pitchFamily="34" charset="0"/>
                <a:cs typeface="Arial" panose="020B0604020202020204" pitchFamily="34" charset="0"/>
              </a:defRPr>
            </a:lvl1pPr>
          </a:lstStyle>
          <a:p>
            <a:pPr marL="0" lvl="0"/>
            <a:r>
              <a:rPr lang="en-US"/>
              <a:t>Click to Edit Title</a:t>
            </a:r>
          </a:p>
        </p:txBody>
      </p:sp>
      <p:pic>
        <p:nvPicPr>
          <p:cNvPr id="23" name="Picture 4" descr="Logo&#10;&#10;Description automatically generated">
            <a:extLst>
              <a:ext uri="{FF2B5EF4-FFF2-40B4-BE49-F238E27FC236}">
                <a16:creationId xmlns:a16="http://schemas.microsoft.com/office/drawing/2014/main" id="{44455669-50D0-5546-8320-B2669CFF3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8" name="Content Placeholder 3">
            <a:extLst>
              <a:ext uri="{FF2B5EF4-FFF2-40B4-BE49-F238E27FC236}">
                <a16:creationId xmlns:a16="http://schemas.microsoft.com/office/drawing/2014/main" id="{CBAC5E9C-23B6-564A-B956-E9CC53C5113D}"/>
              </a:ext>
            </a:extLst>
          </p:cNvPr>
          <p:cNvSpPr>
            <a:spLocks noGrp="1"/>
          </p:cNvSpPr>
          <p:nvPr>
            <p:ph sz="quarter" idx="11" hasCustomPrompt="1"/>
          </p:nvPr>
        </p:nvSpPr>
        <p:spPr>
          <a:xfrm>
            <a:off x="314099" y="1299951"/>
            <a:ext cx="11340801" cy="5069788"/>
          </a:xfrm>
          <a:prstGeom prst="rect">
            <a:avLst/>
          </a:prstGeom>
        </p:spPr>
        <p:txBody>
          <a:bodyPr/>
          <a:lstStyle>
            <a:lvl1pPr marL="228600" indent="-228600">
              <a:lnSpc>
                <a:spcPct val="100000"/>
              </a:lnSpc>
              <a:spcBef>
                <a:spcPts val="1200"/>
              </a:spcBef>
              <a:spcAft>
                <a:spcPts val="0"/>
              </a:spcAft>
              <a:buClr>
                <a:srgbClr val="138CD3"/>
              </a:buClr>
              <a:buFont typeface="Arial" panose="020B0604020202020204" pitchFamily="34" charset="0"/>
              <a:buChar char="•"/>
              <a:defRPr sz="1800" b="0">
                <a:solidFill>
                  <a:srgbClr val="565656"/>
                </a:solidFill>
              </a:defRPr>
            </a:lvl1pPr>
            <a:lvl2pPr marL="514350" marR="0" indent="-285750" algn="l" defTabSz="914400" rtl="0" eaLnBrk="1" fontAlgn="auto" latinLnBrk="0" hangingPunct="1">
              <a:lnSpc>
                <a:spcPct val="100000"/>
              </a:lnSpc>
              <a:spcBef>
                <a:spcPts val="600"/>
              </a:spcBef>
              <a:spcAft>
                <a:spcPts val="0"/>
              </a:spcAft>
              <a:buClr>
                <a:srgbClr val="0066B3"/>
              </a:buClr>
              <a:buSzTx/>
              <a:buFont typeface="System Font Regular"/>
              <a:buChar char="-"/>
              <a:tabLst/>
              <a:defRPr sz="1600">
                <a:solidFill>
                  <a:srgbClr val="565656"/>
                </a:solidFill>
              </a:defRPr>
            </a:lvl2pPr>
            <a:lvl3pPr marL="863600" indent="-203200">
              <a:lnSpc>
                <a:spcPct val="100000"/>
              </a:lnSpc>
              <a:spcBef>
                <a:spcPts val="600"/>
              </a:spcBef>
              <a:spcAft>
                <a:spcPts val="0"/>
              </a:spcAft>
              <a:buClr>
                <a:srgbClr val="0066B3"/>
              </a:buClr>
              <a:buFont typeface="Wingdings" pitchFamily="2" charset="2"/>
              <a:buChar char="§"/>
              <a:tabLst/>
              <a:defRPr sz="1400">
                <a:solidFill>
                  <a:srgbClr val="565656"/>
                </a:solidFill>
              </a:defRPr>
            </a:lvl3pPr>
            <a:lvl4pPr marL="1258888" indent="-254000">
              <a:lnSpc>
                <a:spcPct val="100000"/>
              </a:lnSpc>
              <a:spcBef>
                <a:spcPts val="600"/>
              </a:spcBef>
              <a:spcAft>
                <a:spcPts val="0"/>
              </a:spcAft>
              <a:buClr>
                <a:srgbClr val="0066B3"/>
              </a:buClr>
              <a:buFont typeface="Courier New" panose="02070309020205020404" pitchFamily="49" charset="0"/>
              <a:buChar char="o"/>
              <a:tabLst/>
              <a:defRPr sz="1200">
                <a:solidFill>
                  <a:srgbClr val="565656"/>
                </a:solidFill>
              </a:defRPr>
            </a:lvl4pPr>
            <a:lvl5pPr marL="2057400" indent="-228600">
              <a:lnSpc>
                <a:spcPct val="150000"/>
              </a:lnSpc>
              <a:buClr>
                <a:srgbClr val="0066B3"/>
              </a:buClr>
              <a:buFont typeface="Wingdings" pitchFamily="2" charset="2"/>
              <a:buChar char="§"/>
              <a:defRPr sz="1200">
                <a:solidFill>
                  <a:srgbClr val="565656"/>
                </a:solidFill>
              </a:defRPr>
            </a:lvl5pPr>
          </a:lstStyle>
          <a:p>
            <a:pPr lvl="0"/>
            <a:r>
              <a:rPr lang="en-US"/>
              <a:t>Bullet One </a:t>
            </a:r>
          </a:p>
          <a:p>
            <a:pPr lvl="1"/>
            <a:r>
              <a:rPr lang="en-US"/>
              <a:t>Bullet Two </a:t>
            </a:r>
          </a:p>
          <a:p>
            <a:pPr lvl="2"/>
            <a:r>
              <a:rPr lang="en-US"/>
              <a:t>Bullet Three</a:t>
            </a:r>
          </a:p>
          <a:p>
            <a:pPr lvl="3"/>
            <a:r>
              <a:rPr lang="en-US"/>
              <a:t>Bullet Four</a:t>
            </a:r>
          </a:p>
        </p:txBody>
      </p:sp>
    </p:spTree>
    <p:extLst>
      <p:ext uri="{BB962C8B-B14F-4D97-AF65-F5344CB8AC3E}">
        <p14:creationId xmlns:p14="http://schemas.microsoft.com/office/powerpoint/2010/main" val="2533244978"/>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G Appendix">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928472F-046D-6A49-AE55-7C3E2349BA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158" t="3848" r="31697" b="16736"/>
          <a:stretch/>
        </p:blipFill>
        <p:spPr>
          <a:xfrm>
            <a:off x="6034" y="0"/>
            <a:ext cx="3379400" cy="6857999"/>
          </a:xfrm>
          <a:prstGeom prst="rect">
            <a:avLst/>
          </a:prstGeom>
        </p:spPr>
      </p:pic>
      <p:pic>
        <p:nvPicPr>
          <p:cNvPr id="46" name="Picture 45">
            <a:extLst>
              <a:ext uri="{FF2B5EF4-FFF2-40B4-BE49-F238E27FC236}">
                <a16:creationId xmlns:a16="http://schemas.microsoft.com/office/drawing/2014/main" id="{40A96178-3927-1844-AB5D-2ED06486570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12600" y="2"/>
            <a:ext cx="3379400" cy="6858000"/>
          </a:xfrm>
          <a:prstGeom prst="rect">
            <a:avLst/>
          </a:prstGeom>
        </p:spPr>
      </p:pic>
      <p:sp>
        <p:nvSpPr>
          <p:cNvPr id="48" name="Rectangle 47">
            <a:extLst>
              <a:ext uri="{FF2B5EF4-FFF2-40B4-BE49-F238E27FC236}">
                <a16:creationId xmlns:a16="http://schemas.microsoft.com/office/drawing/2014/main" id="{3AC619B6-C3E8-C742-9B81-3F124F870269}"/>
              </a:ext>
            </a:extLst>
          </p:cNvPr>
          <p:cNvSpPr/>
          <p:nvPr userDrawn="1"/>
        </p:nvSpPr>
        <p:spPr>
          <a:xfrm>
            <a:off x="337940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3A35429-F619-394F-A1EE-102A702F9B9F}"/>
              </a:ext>
            </a:extLst>
          </p:cNvPr>
          <p:cNvSpPr/>
          <p:nvPr userDrawn="1"/>
        </p:nvSpPr>
        <p:spPr>
          <a:xfrm>
            <a:off x="8716551" y="0"/>
            <a:ext cx="127149" cy="6858001"/>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63A25D-D517-BD48-BF27-4440FB60042D}"/>
              </a:ext>
            </a:extLst>
          </p:cNvPr>
          <p:cNvGrpSpPr/>
          <p:nvPr userDrawn="1"/>
        </p:nvGrpSpPr>
        <p:grpSpPr>
          <a:xfrm>
            <a:off x="-1365877" y="-52298"/>
            <a:ext cx="1278745" cy="6958488"/>
            <a:chOff x="-1363809" y="-50244"/>
            <a:chExt cx="1278745" cy="6958488"/>
          </a:xfrm>
        </p:grpSpPr>
        <p:sp>
          <p:nvSpPr>
            <p:cNvPr id="16" name="TextBox 15">
              <a:extLst>
                <a:ext uri="{FF2B5EF4-FFF2-40B4-BE49-F238E27FC236}">
                  <a16:creationId xmlns:a16="http://schemas.microsoft.com/office/drawing/2014/main" id="{A877F5E2-7F3E-E04F-89A6-80FFE0E3195F}"/>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7" name="Group 16">
              <a:extLst>
                <a:ext uri="{FF2B5EF4-FFF2-40B4-BE49-F238E27FC236}">
                  <a16:creationId xmlns:a16="http://schemas.microsoft.com/office/drawing/2014/main" id="{1AC64D02-1569-F343-B1A8-57AE809933D5}"/>
                </a:ext>
              </a:extLst>
            </p:cNvPr>
            <p:cNvGrpSpPr/>
            <p:nvPr userDrawn="1"/>
          </p:nvGrpSpPr>
          <p:grpSpPr>
            <a:xfrm>
              <a:off x="-1363809" y="-50244"/>
              <a:ext cx="1278745" cy="6958488"/>
              <a:chOff x="-1363809" y="-50244"/>
              <a:chExt cx="1278745" cy="6958488"/>
            </a:xfrm>
          </p:grpSpPr>
          <p:grpSp>
            <p:nvGrpSpPr>
              <p:cNvPr id="21" name="Group 20">
                <a:extLst>
                  <a:ext uri="{FF2B5EF4-FFF2-40B4-BE49-F238E27FC236}">
                    <a16:creationId xmlns:a16="http://schemas.microsoft.com/office/drawing/2014/main" id="{C1B64FB1-2CA6-1D47-8EE5-DFC664F67EA0}"/>
                  </a:ext>
                </a:extLst>
              </p:cNvPr>
              <p:cNvGrpSpPr/>
              <p:nvPr userDrawn="1"/>
            </p:nvGrpSpPr>
            <p:grpSpPr>
              <a:xfrm>
                <a:off x="-1363809" y="-50244"/>
                <a:ext cx="1278745" cy="6958488"/>
                <a:chOff x="-1363809" y="-52298"/>
                <a:chExt cx="1278745" cy="6958488"/>
              </a:xfrm>
            </p:grpSpPr>
            <p:sp>
              <p:nvSpPr>
                <p:cNvPr id="28" name="Rectangle 27">
                  <a:extLst>
                    <a:ext uri="{FF2B5EF4-FFF2-40B4-BE49-F238E27FC236}">
                      <a16:creationId xmlns:a16="http://schemas.microsoft.com/office/drawing/2014/main" id="{9BAE9C16-AACA-2C43-9D27-F62125E777C5}"/>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Group 28">
                  <a:extLst>
                    <a:ext uri="{FF2B5EF4-FFF2-40B4-BE49-F238E27FC236}">
                      <a16:creationId xmlns:a16="http://schemas.microsoft.com/office/drawing/2014/main" id="{22361E71-1537-D846-A715-84A68994F975}"/>
                    </a:ext>
                  </a:extLst>
                </p:cNvPr>
                <p:cNvGrpSpPr/>
                <p:nvPr userDrawn="1"/>
              </p:nvGrpSpPr>
              <p:grpSpPr>
                <a:xfrm>
                  <a:off x="-1278745" y="0"/>
                  <a:ext cx="1127876" cy="6858000"/>
                  <a:chOff x="-1428750" y="0"/>
                  <a:chExt cx="1277881" cy="6858000"/>
                </a:xfrm>
              </p:grpSpPr>
              <p:sp>
                <p:nvSpPr>
                  <p:cNvPr id="30" name="TextBox 31">
                    <a:extLst>
                      <a:ext uri="{FF2B5EF4-FFF2-40B4-BE49-F238E27FC236}">
                        <a16:creationId xmlns:a16="http://schemas.microsoft.com/office/drawing/2014/main" id="{168F4016-EB9D-064A-B500-7A27D28E6A4C}"/>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1" name="TextBox 32">
                    <a:extLst>
                      <a:ext uri="{FF2B5EF4-FFF2-40B4-BE49-F238E27FC236}">
                        <a16:creationId xmlns:a16="http://schemas.microsoft.com/office/drawing/2014/main" id="{4614CC70-5851-7242-9B14-90575B540ED4}"/>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2" name="TextBox 34">
                    <a:extLst>
                      <a:ext uri="{FF2B5EF4-FFF2-40B4-BE49-F238E27FC236}">
                        <a16:creationId xmlns:a16="http://schemas.microsoft.com/office/drawing/2014/main" id="{AA1B1F6E-F7CB-204E-86B8-8BA50F015EB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3" name="TextBox 36">
                    <a:extLst>
                      <a:ext uri="{FF2B5EF4-FFF2-40B4-BE49-F238E27FC236}">
                        <a16:creationId xmlns:a16="http://schemas.microsoft.com/office/drawing/2014/main" id="{B6BA5956-A817-0941-AE04-747FD18A7A6B}"/>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4" name="TextBox 33">
                    <a:extLst>
                      <a:ext uri="{FF2B5EF4-FFF2-40B4-BE49-F238E27FC236}">
                        <a16:creationId xmlns:a16="http://schemas.microsoft.com/office/drawing/2014/main" id="{01955C60-5466-F64C-A963-0AF6C80F43D0}"/>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5" name="TextBox 34">
                    <a:extLst>
                      <a:ext uri="{FF2B5EF4-FFF2-40B4-BE49-F238E27FC236}">
                        <a16:creationId xmlns:a16="http://schemas.microsoft.com/office/drawing/2014/main" id="{6C381A18-D674-D94A-A20C-6FF468DC70C0}"/>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6" name="TextBox 35">
                    <a:extLst>
                      <a:ext uri="{FF2B5EF4-FFF2-40B4-BE49-F238E27FC236}">
                        <a16:creationId xmlns:a16="http://schemas.microsoft.com/office/drawing/2014/main" id="{C3AD7B59-4A9C-234D-93E2-8959DF4CFF8C}"/>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7" name="TextBox 36">
                <a:extLst>
                  <a:ext uri="{FF2B5EF4-FFF2-40B4-BE49-F238E27FC236}">
                    <a16:creationId xmlns:a16="http://schemas.microsoft.com/office/drawing/2014/main" id="{D05DA0F1-AA6E-614C-B8EC-03BB92932D8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25" name="Picture 4" descr="Logo&#10;&#10;Description automatically generated">
            <a:extLst>
              <a:ext uri="{FF2B5EF4-FFF2-40B4-BE49-F238E27FC236}">
                <a16:creationId xmlns:a16="http://schemas.microsoft.com/office/drawing/2014/main" id="{BC898BAD-4AF6-AA46-BCA3-BCEFFE8190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8512" y="1385155"/>
            <a:ext cx="3538442" cy="607446"/>
          </a:xfrm>
          <a:prstGeom prst="rect">
            <a:avLst/>
          </a:prstGeom>
        </p:spPr>
      </p:pic>
      <p:sp>
        <p:nvSpPr>
          <p:cNvPr id="38" name="Title 1">
            <a:extLst>
              <a:ext uri="{FF2B5EF4-FFF2-40B4-BE49-F238E27FC236}">
                <a16:creationId xmlns:a16="http://schemas.microsoft.com/office/drawing/2014/main" id="{FA858A11-1C2E-824C-9CEC-F2098D0B829E}"/>
              </a:ext>
            </a:extLst>
          </p:cNvPr>
          <p:cNvSpPr txBox="1">
            <a:spLocks/>
          </p:cNvSpPr>
          <p:nvPr userDrawn="1"/>
        </p:nvSpPr>
        <p:spPr>
          <a:xfrm>
            <a:off x="3973575"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ctr"/>
            <a:r>
              <a:rPr lang="en-US" sz="2400" b="1" i="0">
                <a:solidFill>
                  <a:srgbClr val="0066B3"/>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157923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G Thank You">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B498F3F-7963-CA40-BFBC-28B4AB03F2E3}"/>
              </a:ext>
            </a:extLst>
          </p:cNvPr>
          <p:cNvSpPr txBox="1">
            <a:spLocks/>
          </p:cNvSpPr>
          <p:nvPr userDrawn="1"/>
        </p:nvSpPr>
        <p:spPr>
          <a:xfrm>
            <a:off x="624916" y="2916521"/>
            <a:ext cx="4220977" cy="10029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000" b="0" i="0" kern="1200">
                <a:solidFill>
                  <a:srgbClr val="138CD3"/>
                </a:solidFill>
                <a:latin typeface="+mj-lt"/>
                <a:ea typeface="+mj-ea"/>
                <a:cs typeface="Arial" panose="020B0604020202020204" pitchFamily="34" charset="0"/>
              </a:defRPr>
            </a:lvl1pPr>
          </a:lstStyle>
          <a:p>
            <a:pPr algn="l"/>
            <a:r>
              <a:rPr lang="en-US" sz="2400" b="1" i="0">
                <a:solidFill>
                  <a:srgbClr val="0066B3"/>
                </a:solidFill>
                <a:latin typeface="Arial" panose="020B0604020202020204" pitchFamily="34" charset="0"/>
                <a:cs typeface="Arial" panose="020B0604020202020204" pitchFamily="34" charset="0"/>
              </a:rPr>
              <a:t>Thank You</a:t>
            </a:r>
          </a:p>
        </p:txBody>
      </p:sp>
      <p:grpSp>
        <p:nvGrpSpPr>
          <p:cNvPr id="9" name="Group 8">
            <a:extLst>
              <a:ext uri="{FF2B5EF4-FFF2-40B4-BE49-F238E27FC236}">
                <a16:creationId xmlns:a16="http://schemas.microsoft.com/office/drawing/2014/main" id="{961A205B-EDF5-5449-8DAC-CE92554020D8}"/>
              </a:ext>
            </a:extLst>
          </p:cNvPr>
          <p:cNvGrpSpPr/>
          <p:nvPr userDrawn="1"/>
        </p:nvGrpSpPr>
        <p:grpSpPr>
          <a:xfrm>
            <a:off x="-1365877" y="-52298"/>
            <a:ext cx="1278745" cy="6958488"/>
            <a:chOff x="-1363809" y="-50244"/>
            <a:chExt cx="1278745" cy="6958488"/>
          </a:xfrm>
        </p:grpSpPr>
        <p:sp>
          <p:nvSpPr>
            <p:cNvPr id="12" name="TextBox 11">
              <a:extLst>
                <a:ext uri="{FF2B5EF4-FFF2-40B4-BE49-F238E27FC236}">
                  <a16:creationId xmlns:a16="http://schemas.microsoft.com/office/drawing/2014/main" id="{63A988B1-5149-A542-AB1C-BC749827DB05}"/>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13" name="Group 12">
              <a:extLst>
                <a:ext uri="{FF2B5EF4-FFF2-40B4-BE49-F238E27FC236}">
                  <a16:creationId xmlns:a16="http://schemas.microsoft.com/office/drawing/2014/main" id="{4DF9FC5B-4F7A-2B42-8B21-60356072D91F}"/>
                </a:ext>
              </a:extLst>
            </p:cNvPr>
            <p:cNvGrpSpPr/>
            <p:nvPr userDrawn="1"/>
          </p:nvGrpSpPr>
          <p:grpSpPr>
            <a:xfrm>
              <a:off x="-1363809" y="-50244"/>
              <a:ext cx="1278745" cy="6958488"/>
              <a:chOff x="-1363809" y="-50244"/>
              <a:chExt cx="1278745" cy="6958488"/>
            </a:xfrm>
          </p:grpSpPr>
          <p:grpSp>
            <p:nvGrpSpPr>
              <p:cNvPr id="14" name="Group 13">
                <a:extLst>
                  <a:ext uri="{FF2B5EF4-FFF2-40B4-BE49-F238E27FC236}">
                    <a16:creationId xmlns:a16="http://schemas.microsoft.com/office/drawing/2014/main" id="{A7906816-D0A0-4D4F-986D-02FAE4E52078}"/>
                  </a:ext>
                </a:extLst>
              </p:cNvPr>
              <p:cNvGrpSpPr/>
              <p:nvPr userDrawn="1"/>
            </p:nvGrpSpPr>
            <p:grpSpPr>
              <a:xfrm>
                <a:off x="-1363809" y="-50244"/>
                <a:ext cx="1278745" cy="6958488"/>
                <a:chOff x="-1363809" y="-52298"/>
                <a:chExt cx="1278745" cy="6958488"/>
              </a:xfrm>
            </p:grpSpPr>
            <p:sp>
              <p:nvSpPr>
                <p:cNvPr id="17" name="Rectangle 16">
                  <a:extLst>
                    <a:ext uri="{FF2B5EF4-FFF2-40B4-BE49-F238E27FC236}">
                      <a16:creationId xmlns:a16="http://schemas.microsoft.com/office/drawing/2014/main" id="{67650648-4702-8748-B3A3-1FAC15585120}"/>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Group 17">
                  <a:extLst>
                    <a:ext uri="{FF2B5EF4-FFF2-40B4-BE49-F238E27FC236}">
                      <a16:creationId xmlns:a16="http://schemas.microsoft.com/office/drawing/2014/main" id="{7A7CCAAE-2D40-254C-A2AC-046354666A7B}"/>
                    </a:ext>
                  </a:extLst>
                </p:cNvPr>
                <p:cNvGrpSpPr/>
                <p:nvPr userDrawn="1"/>
              </p:nvGrpSpPr>
              <p:grpSpPr>
                <a:xfrm>
                  <a:off x="-1278745" y="0"/>
                  <a:ext cx="1127876" cy="6858000"/>
                  <a:chOff x="-1428750" y="0"/>
                  <a:chExt cx="1277881" cy="6858000"/>
                </a:xfrm>
              </p:grpSpPr>
              <p:sp>
                <p:nvSpPr>
                  <p:cNvPr id="20" name="TextBox 31">
                    <a:extLst>
                      <a:ext uri="{FF2B5EF4-FFF2-40B4-BE49-F238E27FC236}">
                        <a16:creationId xmlns:a16="http://schemas.microsoft.com/office/drawing/2014/main" id="{56648835-7038-3140-81A4-4B70BD4928D8}"/>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21" name="TextBox 32">
                    <a:extLst>
                      <a:ext uri="{FF2B5EF4-FFF2-40B4-BE49-F238E27FC236}">
                        <a16:creationId xmlns:a16="http://schemas.microsoft.com/office/drawing/2014/main" id="{5C4DFF19-DBD2-3F44-ACB1-033201E67A0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22" name="TextBox 34">
                    <a:extLst>
                      <a:ext uri="{FF2B5EF4-FFF2-40B4-BE49-F238E27FC236}">
                        <a16:creationId xmlns:a16="http://schemas.microsoft.com/office/drawing/2014/main" id="{F693F3E3-3172-3747-8F2A-5021D40091AA}"/>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25" name="TextBox 36">
                    <a:extLst>
                      <a:ext uri="{FF2B5EF4-FFF2-40B4-BE49-F238E27FC236}">
                        <a16:creationId xmlns:a16="http://schemas.microsoft.com/office/drawing/2014/main" id="{42DB1D8C-7334-D049-94A8-D44155DA07B1}"/>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26" name="TextBox 25">
                    <a:extLst>
                      <a:ext uri="{FF2B5EF4-FFF2-40B4-BE49-F238E27FC236}">
                        <a16:creationId xmlns:a16="http://schemas.microsoft.com/office/drawing/2014/main" id="{79825B7F-49F0-5C4D-87FC-C80441223E65}"/>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27" name="TextBox 26">
                    <a:extLst>
                      <a:ext uri="{FF2B5EF4-FFF2-40B4-BE49-F238E27FC236}">
                        <a16:creationId xmlns:a16="http://schemas.microsoft.com/office/drawing/2014/main" id="{2F72F3E9-3B3F-984A-B8B3-6D670E38521A}"/>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28" name="TextBox 27">
                    <a:extLst>
                      <a:ext uri="{FF2B5EF4-FFF2-40B4-BE49-F238E27FC236}">
                        <a16:creationId xmlns:a16="http://schemas.microsoft.com/office/drawing/2014/main" id="{0E68498C-0E94-384A-AAC6-4F1BB09B86A9}"/>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16" name="TextBox 36">
                <a:extLst>
                  <a:ext uri="{FF2B5EF4-FFF2-40B4-BE49-F238E27FC236}">
                    <a16:creationId xmlns:a16="http://schemas.microsoft.com/office/drawing/2014/main" id="{B0E2AD35-C9E6-484F-9A41-4671B7001C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33" name="Picture 4" descr="Logo&#10;&#10;Description automatically generated">
            <a:extLst>
              <a:ext uri="{FF2B5EF4-FFF2-40B4-BE49-F238E27FC236}">
                <a16:creationId xmlns:a16="http://schemas.microsoft.com/office/drawing/2014/main" id="{974CF6B9-8688-4840-8E4A-33805E3416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412" y="1385155"/>
            <a:ext cx="3538442" cy="607446"/>
          </a:xfrm>
          <a:prstGeom prst="rect">
            <a:avLst/>
          </a:prstGeom>
        </p:spPr>
      </p:pic>
      <p:grpSp>
        <p:nvGrpSpPr>
          <p:cNvPr id="30" name="Group 29">
            <a:extLst>
              <a:ext uri="{FF2B5EF4-FFF2-40B4-BE49-F238E27FC236}">
                <a16:creationId xmlns:a16="http://schemas.microsoft.com/office/drawing/2014/main" id="{F229D0EA-5206-054A-A662-CE6F233EABA3}"/>
              </a:ext>
            </a:extLst>
          </p:cNvPr>
          <p:cNvGrpSpPr/>
          <p:nvPr userDrawn="1"/>
        </p:nvGrpSpPr>
        <p:grpSpPr>
          <a:xfrm>
            <a:off x="3362109" y="-33776"/>
            <a:ext cx="8829891" cy="6939966"/>
            <a:chOff x="3362109" y="-27444"/>
            <a:chExt cx="8829891" cy="6939966"/>
          </a:xfrm>
        </p:grpSpPr>
        <p:pic>
          <p:nvPicPr>
            <p:cNvPr id="31" name="Picture 30">
              <a:extLst>
                <a:ext uri="{FF2B5EF4-FFF2-40B4-BE49-F238E27FC236}">
                  <a16:creationId xmlns:a16="http://schemas.microsoft.com/office/drawing/2014/main" id="{F1A66089-0451-414B-989E-5FF9F046599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813" t="2228" r="20252" b="1167"/>
            <a:stretch/>
          </p:blipFill>
          <p:spPr>
            <a:xfrm>
              <a:off x="4680302" y="-9427"/>
              <a:ext cx="7511698" cy="6921949"/>
            </a:xfrm>
            <a:prstGeom prst="rect">
              <a:avLst/>
            </a:prstGeom>
          </p:spPr>
        </p:pic>
        <p:sp>
          <p:nvSpPr>
            <p:cNvPr id="32" name="Parallelogram 31">
              <a:extLst>
                <a:ext uri="{FF2B5EF4-FFF2-40B4-BE49-F238E27FC236}">
                  <a16:creationId xmlns:a16="http://schemas.microsoft.com/office/drawing/2014/main" id="{CE7ABA50-3279-7D47-8E2A-F58E93673AF5}"/>
                </a:ext>
              </a:extLst>
            </p:cNvPr>
            <p:cNvSpPr/>
            <p:nvPr userDrawn="1"/>
          </p:nvSpPr>
          <p:spPr>
            <a:xfrm>
              <a:off x="3362109" y="-9427"/>
              <a:ext cx="2558598" cy="6867427"/>
            </a:xfrm>
            <a:prstGeom prst="parallelogram">
              <a:avLst>
                <a:gd name="adj" fmla="val 494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0DAC13F7-A6AC-8E41-96D7-0A599AA1FCEA}"/>
                </a:ext>
              </a:extLst>
            </p:cNvPr>
            <p:cNvCxnSpPr>
              <a:cxnSpLocks/>
            </p:cNvCxnSpPr>
            <p:nvPr userDrawn="1"/>
          </p:nvCxnSpPr>
          <p:spPr>
            <a:xfrm flipH="1">
              <a:off x="4680302" y="-27444"/>
              <a:ext cx="1255648" cy="6939966"/>
            </a:xfrm>
            <a:prstGeom prst="line">
              <a:avLst/>
            </a:prstGeom>
            <a:ln w="130175">
              <a:gradFill>
                <a:gsLst>
                  <a:gs pos="0">
                    <a:srgbClr val="0066B3"/>
                  </a:gs>
                  <a:gs pos="99000">
                    <a:srgbClr val="67AE3E"/>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5682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B Agenda V2">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EB382228-6401-FF43-B84D-1CB3E968D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70" name="TextBox 69">
            <a:extLst>
              <a:ext uri="{FF2B5EF4-FFF2-40B4-BE49-F238E27FC236}">
                <a16:creationId xmlns:a16="http://schemas.microsoft.com/office/drawing/2014/main" id="{AA4C90A4-A8E0-4245-AA8B-1C1B39F76B35}"/>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sp>
        <p:nvSpPr>
          <p:cNvPr id="34" name="Text Placeholder 11">
            <a:extLst>
              <a:ext uri="{FF2B5EF4-FFF2-40B4-BE49-F238E27FC236}">
                <a16:creationId xmlns:a16="http://schemas.microsoft.com/office/drawing/2014/main" id="{6C80F431-9A97-F64E-AD96-D47E1FE330AE}"/>
              </a:ext>
            </a:extLst>
          </p:cNvPr>
          <p:cNvSpPr>
            <a:spLocks noGrp="1"/>
          </p:cNvSpPr>
          <p:nvPr userDrawn="1">
            <p:ph type="body" sz="quarter" idx="25" hasCustomPrompt="1"/>
          </p:nvPr>
        </p:nvSpPr>
        <p:spPr>
          <a:xfrm>
            <a:off x="5531317" y="1524828"/>
            <a:ext cx="5261685" cy="4767194"/>
          </a:xfrm>
          <a:prstGeom prst="rect">
            <a:avLst/>
          </a:prstGeom>
        </p:spPr>
        <p:txBody>
          <a:bodyPr wrap="square" anchor="ctr" anchorCtr="0">
            <a:normAutofit/>
          </a:bodyPr>
          <a:lstStyle>
            <a:lvl1pPr marL="346075" marR="0" indent="-228600" algn="l" defTabSz="914400" rtl="0" eaLnBrk="1" fontAlgn="auto" latinLnBrk="0" hangingPunct="1">
              <a:lnSpc>
                <a:spcPct val="100000"/>
              </a:lnSpc>
              <a:spcBef>
                <a:spcPts val="2500"/>
              </a:spcBef>
              <a:spcAft>
                <a:spcPts val="0"/>
              </a:spcAft>
              <a:buClr>
                <a:schemeClr val="accent4"/>
              </a:buClr>
              <a:buSzTx/>
              <a:buFont typeface="+mj-lt"/>
              <a:buAutoNum type="arabicPeriod"/>
              <a:tabLst/>
              <a:defRPr sz="1800" b="0" i="0">
                <a:solidFill>
                  <a:srgbClr val="67AE3E"/>
                </a:solidFill>
                <a:latin typeface="Arial" panose="020B0604020202020204" pitchFamily="34" charset="0"/>
                <a:cs typeface="Arial" panose="020B0604020202020204" pitchFamily="34" charset="0"/>
              </a:defRPr>
            </a:lvl1pPr>
            <a:lvl2pPr marL="574675" marR="0" indent="-228600" algn="l" defTabSz="914400" rtl="0" eaLnBrk="1" fontAlgn="auto" latinLnBrk="0" hangingPunct="1">
              <a:lnSpc>
                <a:spcPct val="90000"/>
              </a:lnSpc>
              <a:spcBef>
                <a:spcPts val="500"/>
              </a:spcBef>
              <a:spcAft>
                <a:spcPts val="0"/>
              </a:spcAft>
              <a:buClr>
                <a:schemeClr val="bg1"/>
              </a:buClr>
              <a:buSzTx/>
              <a:buFont typeface="+mj-lt"/>
              <a:buNone/>
              <a:tabLst/>
              <a:defRPr lang="en-US" sz="1200" b="0" i="0" kern="1200" dirty="0">
                <a:solidFill>
                  <a:srgbClr val="565656"/>
                </a:solidFill>
                <a:latin typeface="Arial" panose="020B0604020202020204" pitchFamily="34" charset="0"/>
                <a:ea typeface="+mn-ea"/>
                <a:cs typeface="Arial" panose="020B0604020202020204" pitchFamily="34" charset="0"/>
              </a:defRPr>
            </a:lvl2pPr>
          </a:lstStyle>
          <a:p>
            <a:pPr lvl="0"/>
            <a:r>
              <a:rPr lang="en-US"/>
              <a:t>Click to Edit Section Title </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a:p>
            <a:pPr lvl="0"/>
            <a:r>
              <a:rPr lang="en-US"/>
              <a:t>Click to Edit Section Title</a:t>
            </a:r>
          </a:p>
          <a:p>
            <a:pPr lvl="1"/>
            <a:r>
              <a:rPr lang="en-US"/>
              <a:t>Click to Edit Section Subtitle (Max of 1 Line)</a:t>
            </a:r>
          </a:p>
        </p:txBody>
      </p:sp>
      <p:grpSp>
        <p:nvGrpSpPr>
          <p:cNvPr id="51" name="Group 50">
            <a:extLst>
              <a:ext uri="{FF2B5EF4-FFF2-40B4-BE49-F238E27FC236}">
                <a16:creationId xmlns:a16="http://schemas.microsoft.com/office/drawing/2014/main" id="{3A759F27-C65F-5043-A775-11AC653459D3}"/>
              </a:ext>
            </a:extLst>
          </p:cNvPr>
          <p:cNvGrpSpPr/>
          <p:nvPr userDrawn="1"/>
        </p:nvGrpSpPr>
        <p:grpSpPr>
          <a:xfrm>
            <a:off x="-1365877" y="-52298"/>
            <a:ext cx="1278745" cy="6958488"/>
            <a:chOff x="-1363809" y="-50244"/>
            <a:chExt cx="1278745" cy="6958488"/>
          </a:xfrm>
        </p:grpSpPr>
        <p:sp>
          <p:nvSpPr>
            <p:cNvPr id="52" name="TextBox 51">
              <a:extLst>
                <a:ext uri="{FF2B5EF4-FFF2-40B4-BE49-F238E27FC236}">
                  <a16:creationId xmlns:a16="http://schemas.microsoft.com/office/drawing/2014/main" id="{1B61D320-3F11-384D-8309-1D2045885F00}"/>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3" name="Group 52">
              <a:extLst>
                <a:ext uri="{FF2B5EF4-FFF2-40B4-BE49-F238E27FC236}">
                  <a16:creationId xmlns:a16="http://schemas.microsoft.com/office/drawing/2014/main" id="{7574D1B0-B21F-AF4E-8BF5-FBD7A1E3EFB8}"/>
                </a:ext>
              </a:extLst>
            </p:cNvPr>
            <p:cNvGrpSpPr/>
            <p:nvPr userDrawn="1"/>
          </p:nvGrpSpPr>
          <p:grpSpPr>
            <a:xfrm>
              <a:off x="-1363809" y="-50244"/>
              <a:ext cx="1278745" cy="6958488"/>
              <a:chOff x="-1363809" y="-50244"/>
              <a:chExt cx="1278745" cy="6958488"/>
            </a:xfrm>
          </p:grpSpPr>
          <p:grpSp>
            <p:nvGrpSpPr>
              <p:cNvPr id="54" name="Group 53">
                <a:extLst>
                  <a:ext uri="{FF2B5EF4-FFF2-40B4-BE49-F238E27FC236}">
                    <a16:creationId xmlns:a16="http://schemas.microsoft.com/office/drawing/2014/main" id="{A8EAFF3D-BAD5-3D42-B211-0F04135DAF48}"/>
                  </a:ext>
                </a:extLst>
              </p:cNvPr>
              <p:cNvGrpSpPr/>
              <p:nvPr userDrawn="1"/>
            </p:nvGrpSpPr>
            <p:grpSpPr>
              <a:xfrm>
                <a:off x="-1363809" y="-50244"/>
                <a:ext cx="1278745" cy="6958488"/>
                <a:chOff x="-1363809" y="-52298"/>
                <a:chExt cx="1278745" cy="6958488"/>
              </a:xfrm>
            </p:grpSpPr>
            <p:sp>
              <p:nvSpPr>
                <p:cNvPr id="56" name="Rectangle 55">
                  <a:extLst>
                    <a:ext uri="{FF2B5EF4-FFF2-40B4-BE49-F238E27FC236}">
                      <a16:creationId xmlns:a16="http://schemas.microsoft.com/office/drawing/2014/main" id="{B6DBA662-4557-6A41-9B1D-623CE5B6E712}"/>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7" name="Group 56">
                  <a:extLst>
                    <a:ext uri="{FF2B5EF4-FFF2-40B4-BE49-F238E27FC236}">
                      <a16:creationId xmlns:a16="http://schemas.microsoft.com/office/drawing/2014/main" id="{D4A22C19-F2E8-5C4E-94F0-0D373F2A9155}"/>
                    </a:ext>
                  </a:extLst>
                </p:cNvPr>
                <p:cNvGrpSpPr/>
                <p:nvPr userDrawn="1"/>
              </p:nvGrpSpPr>
              <p:grpSpPr>
                <a:xfrm>
                  <a:off x="-1278745" y="0"/>
                  <a:ext cx="1127876" cy="6858000"/>
                  <a:chOff x="-1428750" y="0"/>
                  <a:chExt cx="1277881" cy="6858000"/>
                </a:xfrm>
              </p:grpSpPr>
              <p:sp>
                <p:nvSpPr>
                  <p:cNvPr id="58" name="TextBox 31">
                    <a:extLst>
                      <a:ext uri="{FF2B5EF4-FFF2-40B4-BE49-F238E27FC236}">
                        <a16:creationId xmlns:a16="http://schemas.microsoft.com/office/drawing/2014/main" id="{0977F4BD-86FA-B644-BE83-498ABD1B8443}"/>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59" name="TextBox 32">
                    <a:extLst>
                      <a:ext uri="{FF2B5EF4-FFF2-40B4-BE49-F238E27FC236}">
                        <a16:creationId xmlns:a16="http://schemas.microsoft.com/office/drawing/2014/main" id="{6A634A28-D281-A94D-B11B-24D67B07B731}"/>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60" name="TextBox 34">
                    <a:extLst>
                      <a:ext uri="{FF2B5EF4-FFF2-40B4-BE49-F238E27FC236}">
                        <a16:creationId xmlns:a16="http://schemas.microsoft.com/office/drawing/2014/main" id="{1B50F76F-3DF0-664D-8705-633C806A7AE9}"/>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76" name="TextBox 36">
                    <a:extLst>
                      <a:ext uri="{FF2B5EF4-FFF2-40B4-BE49-F238E27FC236}">
                        <a16:creationId xmlns:a16="http://schemas.microsoft.com/office/drawing/2014/main" id="{9AD0DC55-6818-AC41-9B68-946A3B650B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77" name="TextBox 76">
                    <a:extLst>
                      <a:ext uri="{FF2B5EF4-FFF2-40B4-BE49-F238E27FC236}">
                        <a16:creationId xmlns:a16="http://schemas.microsoft.com/office/drawing/2014/main" id="{6938AE4C-0608-CB4C-9808-AF8D7E485D5C}"/>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78" name="TextBox 77">
                    <a:extLst>
                      <a:ext uri="{FF2B5EF4-FFF2-40B4-BE49-F238E27FC236}">
                        <a16:creationId xmlns:a16="http://schemas.microsoft.com/office/drawing/2014/main" id="{391DE55E-BA8D-E84C-97F8-C440563AF3E3}"/>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79" name="TextBox 78">
                    <a:extLst>
                      <a:ext uri="{FF2B5EF4-FFF2-40B4-BE49-F238E27FC236}">
                        <a16:creationId xmlns:a16="http://schemas.microsoft.com/office/drawing/2014/main" id="{67B76540-F938-0942-942E-BF87F8A94466}"/>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5" name="TextBox 36">
                <a:extLst>
                  <a:ext uri="{FF2B5EF4-FFF2-40B4-BE49-F238E27FC236}">
                    <a16:creationId xmlns:a16="http://schemas.microsoft.com/office/drawing/2014/main" id="{A5F521E0-E521-C743-8395-CF83891C2E33}"/>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48" name="Picture 4" descr="Logo&#10;&#10;Description automatically generated">
            <a:extLst>
              <a:ext uri="{FF2B5EF4-FFF2-40B4-BE49-F238E27FC236}">
                <a16:creationId xmlns:a16="http://schemas.microsoft.com/office/drawing/2014/main" id="{71D5EFD8-319C-3E41-823E-75E7FC784E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6" name="Rectangle 35">
            <a:extLst>
              <a:ext uri="{FF2B5EF4-FFF2-40B4-BE49-F238E27FC236}">
                <a16:creationId xmlns:a16="http://schemas.microsoft.com/office/drawing/2014/main" id="{AD572E5F-164E-D141-909E-7A3A9A7CA1B4}"/>
              </a:ext>
            </a:extLst>
          </p:cNvPr>
          <p:cNvSpPr/>
          <p:nvPr userDrawn="1"/>
        </p:nvSpPr>
        <p:spPr>
          <a:xfrm rot="5400000">
            <a:off x="1328249" y="1713104"/>
            <a:ext cx="648394" cy="3479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B3"/>
              </a:solidFill>
            </a:endParaRPr>
          </a:p>
        </p:txBody>
      </p:sp>
      <p:grpSp>
        <p:nvGrpSpPr>
          <p:cNvPr id="8" name="Group 7">
            <a:extLst>
              <a:ext uri="{FF2B5EF4-FFF2-40B4-BE49-F238E27FC236}">
                <a16:creationId xmlns:a16="http://schemas.microsoft.com/office/drawing/2014/main" id="{1686BE15-0F0F-DE45-882C-9C5D83EB2F5C}"/>
              </a:ext>
            </a:extLst>
          </p:cNvPr>
          <p:cNvGrpSpPr/>
          <p:nvPr userDrawn="1"/>
        </p:nvGrpSpPr>
        <p:grpSpPr>
          <a:xfrm>
            <a:off x="-35742" y="-52298"/>
            <a:ext cx="3550607" cy="7000340"/>
            <a:chOff x="-35742" y="-52298"/>
            <a:chExt cx="3550607" cy="7000340"/>
          </a:xfrm>
        </p:grpSpPr>
        <p:grpSp>
          <p:nvGrpSpPr>
            <p:cNvPr id="7" name="Group 6">
              <a:extLst>
                <a:ext uri="{FF2B5EF4-FFF2-40B4-BE49-F238E27FC236}">
                  <a16:creationId xmlns:a16="http://schemas.microsoft.com/office/drawing/2014/main" id="{53F09B19-98A9-094C-BFAA-45C7846E9BA6}"/>
                </a:ext>
              </a:extLst>
            </p:cNvPr>
            <p:cNvGrpSpPr/>
            <p:nvPr userDrawn="1"/>
          </p:nvGrpSpPr>
          <p:grpSpPr>
            <a:xfrm>
              <a:off x="-35742" y="-52298"/>
              <a:ext cx="3550607" cy="7000340"/>
              <a:chOff x="-35742" y="-52298"/>
              <a:chExt cx="3550607" cy="7000340"/>
            </a:xfrm>
          </p:grpSpPr>
          <p:pic>
            <p:nvPicPr>
              <p:cNvPr id="32" name="Picture 31">
                <a:extLst>
                  <a:ext uri="{FF2B5EF4-FFF2-40B4-BE49-F238E27FC236}">
                    <a16:creationId xmlns:a16="http://schemas.microsoft.com/office/drawing/2014/main" id="{89A31FB5-D964-9242-A124-1887C4C12A7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452" t="524" r="8661" b="13650"/>
              <a:stretch/>
            </p:blipFill>
            <p:spPr>
              <a:xfrm>
                <a:off x="-19486" y="-41139"/>
                <a:ext cx="3482333" cy="3209544"/>
              </a:xfrm>
              <a:prstGeom prst="rect">
                <a:avLst/>
              </a:prstGeom>
            </p:spPr>
          </p:pic>
          <p:pic>
            <p:nvPicPr>
              <p:cNvPr id="33" name="Picture 32">
                <a:extLst>
                  <a:ext uri="{FF2B5EF4-FFF2-40B4-BE49-F238E27FC236}">
                    <a16:creationId xmlns:a16="http://schemas.microsoft.com/office/drawing/2014/main" id="{A38FBC1A-664F-5141-98AF-38596949CB3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3501" t="17617" r="34410" b="20670"/>
              <a:stretch/>
            </p:blipFill>
            <p:spPr>
              <a:xfrm>
                <a:off x="-35742" y="3771900"/>
                <a:ext cx="1700784" cy="3104655"/>
              </a:xfrm>
              <a:prstGeom prst="rect">
                <a:avLst/>
              </a:prstGeom>
            </p:spPr>
          </p:pic>
          <p:pic>
            <p:nvPicPr>
              <p:cNvPr id="35" name="Picture 34">
                <a:extLst>
                  <a:ext uri="{FF2B5EF4-FFF2-40B4-BE49-F238E27FC236}">
                    <a16:creationId xmlns:a16="http://schemas.microsoft.com/office/drawing/2014/main" id="{1920481E-D723-A540-BC6A-41DC299C566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765" t="2592" r="24664" b="2459"/>
              <a:stretch/>
            </p:blipFill>
            <p:spPr>
              <a:xfrm>
                <a:off x="1757648" y="3745160"/>
                <a:ext cx="1700784" cy="3131395"/>
              </a:xfrm>
              <a:prstGeom prst="rect">
                <a:avLst/>
              </a:prstGeom>
            </p:spPr>
          </p:pic>
          <p:sp>
            <p:nvSpPr>
              <p:cNvPr id="37" name="Rectangle 36">
                <a:extLst>
                  <a:ext uri="{FF2B5EF4-FFF2-40B4-BE49-F238E27FC236}">
                    <a16:creationId xmlns:a16="http://schemas.microsoft.com/office/drawing/2014/main" id="{7736942D-BEED-FE42-B3E1-B4FF52062AF6}"/>
                  </a:ext>
                </a:extLst>
              </p:cNvPr>
              <p:cNvSpPr/>
              <p:nvPr userDrawn="1"/>
            </p:nvSpPr>
            <p:spPr>
              <a:xfrm>
                <a:off x="3387716" y="-52298"/>
                <a:ext cx="127149" cy="7000340"/>
              </a:xfrm>
              <a:prstGeom prst="rect">
                <a:avLst/>
              </a:prstGeom>
              <a:gradFill>
                <a:gsLst>
                  <a:gs pos="26000">
                    <a:srgbClr val="138CD3"/>
                  </a:gs>
                  <a:gs pos="0">
                    <a:srgbClr val="2E75B6"/>
                  </a:gs>
                  <a:gs pos="98000">
                    <a:srgbClr val="70AD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958481D-5DE9-834C-A33E-11C03041ECF7}"/>
                </a:ext>
              </a:extLst>
            </p:cNvPr>
            <p:cNvSpPr txBox="1"/>
            <p:nvPr userDrawn="1"/>
          </p:nvSpPr>
          <p:spPr>
            <a:xfrm>
              <a:off x="-19486" y="3166376"/>
              <a:ext cx="3379403" cy="523220"/>
            </a:xfrm>
            <a:prstGeom prst="rect">
              <a:avLst/>
            </a:prstGeom>
            <a:noFill/>
          </p:spPr>
          <p:txBody>
            <a:bodyPr wrap="square" rtlCol="0">
              <a:spAutoFit/>
            </a:bodyPr>
            <a:lstStyle/>
            <a:p>
              <a:pPr algn="ctr"/>
              <a:r>
                <a:rPr lang="en-US" sz="2800" b="1" i="0">
                  <a:solidFill>
                    <a:srgbClr val="0066B3"/>
                  </a:solidFill>
                  <a:latin typeface="Arial" panose="020B0604020202020204" pitchFamily="34" charset="0"/>
                  <a:cs typeface="Arial" panose="020B0604020202020204" pitchFamily="34" charset="0"/>
                </a:rPr>
                <a:t>Agenda</a:t>
              </a:r>
            </a:p>
          </p:txBody>
        </p:sp>
      </p:grpSp>
    </p:spTree>
    <p:extLst>
      <p:ext uri="{BB962C8B-B14F-4D97-AF65-F5344CB8AC3E}">
        <p14:creationId xmlns:p14="http://schemas.microsoft.com/office/powerpoint/2010/main" val="900320230"/>
      </p:ext>
    </p:extLst>
  </p:cSld>
  <p:clrMapOvr>
    <a:masterClrMapping/>
  </p:clrMapOvr>
  <p:extLst>
    <p:ext uri="{DCECCB84-F9BA-43D5-87BE-67443E8EF086}">
      <p15:sldGuideLst xmlns:p15="http://schemas.microsoft.com/office/powerpoint/2012/main">
        <p15:guide id="1" orient="horz" pos="2376" userDrawn="1">
          <p15:clr>
            <a:srgbClr val="FBAE40"/>
          </p15:clr>
        </p15:guide>
        <p15:guide id="2" pos="75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B Content">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1FBB652-5EB1-BD4E-8FF3-31AF3DC3E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54" name="TextBox 53">
            <a:extLst>
              <a:ext uri="{FF2B5EF4-FFF2-40B4-BE49-F238E27FC236}">
                <a16:creationId xmlns:a16="http://schemas.microsoft.com/office/drawing/2014/main" id="{A4C1EE97-7195-2A4D-B974-5EE683521544}"/>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grpSp>
        <p:nvGrpSpPr>
          <p:cNvPr id="24" name="Group 23">
            <a:extLst>
              <a:ext uri="{FF2B5EF4-FFF2-40B4-BE49-F238E27FC236}">
                <a16:creationId xmlns:a16="http://schemas.microsoft.com/office/drawing/2014/main" id="{10429523-1188-864B-B378-3436C7DD45F0}"/>
              </a:ext>
            </a:extLst>
          </p:cNvPr>
          <p:cNvGrpSpPr/>
          <p:nvPr userDrawn="1"/>
        </p:nvGrpSpPr>
        <p:grpSpPr>
          <a:xfrm>
            <a:off x="-1365877" y="-52298"/>
            <a:ext cx="1278745" cy="6958488"/>
            <a:chOff x="-1363809" y="-50244"/>
            <a:chExt cx="1278745" cy="6958488"/>
          </a:xfrm>
        </p:grpSpPr>
        <p:sp>
          <p:nvSpPr>
            <p:cNvPr id="25" name="TextBox 24">
              <a:extLst>
                <a:ext uri="{FF2B5EF4-FFF2-40B4-BE49-F238E27FC236}">
                  <a16:creationId xmlns:a16="http://schemas.microsoft.com/office/drawing/2014/main" id="{C065FB0B-9335-7744-8B24-8DC1C271BC7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26" name="Group 25">
              <a:extLst>
                <a:ext uri="{FF2B5EF4-FFF2-40B4-BE49-F238E27FC236}">
                  <a16:creationId xmlns:a16="http://schemas.microsoft.com/office/drawing/2014/main" id="{E1E14BA5-E6F6-D341-8573-F9DED8F44A9C}"/>
                </a:ext>
              </a:extLst>
            </p:cNvPr>
            <p:cNvGrpSpPr/>
            <p:nvPr userDrawn="1"/>
          </p:nvGrpSpPr>
          <p:grpSpPr>
            <a:xfrm>
              <a:off x="-1363809" y="-50244"/>
              <a:ext cx="1278745" cy="6958488"/>
              <a:chOff x="-1363809" y="-50244"/>
              <a:chExt cx="1278745" cy="6958488"/>
            </a:xfrm>
          </p:grpSpPr>
          <p:grpSp>
            <p:nvGrpSpPr>
              <p:cNvPr id="27" name="Group 26">
                <a:extLst>
                  <a:ext uri="{FF2B5EF4-FFF2-40B4-BE49-F238E27FC236}">
                    <a16:creationId xmlns:a16="http://schemas.microsoft.com/office/drawing/2014/main" id="{A5FB106B-31D5-844B-84CF-C4FE20080F71}"/>
                  </a:ext>
                </a:extLst>
              </p:cNvPr>
              <p:cNvGrpSpPr/>
              <p:nvPr userDrawn="1"/>
            </p:nvGrpSpPr>
            <p:grpSpPr>
              <a:xfrm>
                <a:off x="-1363809" y="-50244"/>
                <a:ext cx="1278745" cy="6958488"/>
                <a:chOff x="-1363809" y="-52298"/>
                <a:chExt cx="1278745" cy="6958488"/>
              </a:xfrm>
            </p:grpSpPr>
            <p:sp>
              <p:nvSpPr>
                <p:cNvPr id="29" name="Rectangle 28">
                  <a:extLst>
                    <a:ext uri="{FF2B5EF4-FFF2-40B4-BE49-F238E27FC236}">
                      <a16:creationId xmlns:a16="http://schemas.microsoft.com/office/drawing/2014/main" id="{A3A7A23C-BC0F-9B4A-BC39-200824161A3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BD00DF43-3481-434F-A4BC-5C07876AC49D}"/>
                    </a:ext>
                  </a:extLst>
                </p:cNvPr>
                <p:cNvGrpSpPr/>
                <p:nvPr userDrawn="1"/>
              </p:nvGrpSpPr>
              <p:grpSpPr>
                <a:xfrm>
                  <a:off x="-1278745" y="0"/>
                  <a:ext cx="1127876" cy="6858000"/>
                  <a:chOff x="-1428750" y="0"/>
                  <a:chExt cx="1277881" cy="6858000"/>
                </a:xfrm>
              </p:grpSpPr>
              <p:sp>
                <p:nvSpPr>
                  <p:cNvPr id="31" name="TextBox 31">
                    <a:extLst>
                      <a:ext uri="{FF2B5EF4-FFF2-40B4-BE49-F238E27FC236}">
                        <a16:creationId xmlns:a16="http://schemas.microsoft.com/office/drawing/2014/main" id="{EE9BA7FB-3F3B-C04E-BB6F-3DD67FA27FC4}"/>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2" name="TextBox 32">
                    <a:extLst>
                      <a:ext uri="{FF2B5EF4-FFF2-40B4-BE49-F238E27FC236}">
                        <a16:creationId xmlns:a16="http://schemas.microsoft.com/office/drawing/2014/main" id="{15947C62-7CA9-5941-9B01-F274D4A7E9A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3" name="TextBox 34">
                    <a:extLst>
                      <a:ext uri="{FF2B5EF4-FFF2-40B4-BE49-F238E27FC236}">
                        <a16:creationId xmlns:a16="http://schemas.microsoft.com/office/drawing/2014/main" id="{8B3A813A-DF9C-3949-9B15-CE1FC0A91411}"/>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4" name="TextBox 36">
                    <a:extLst>
                      <a:ext uri="{FF2B5EF4-FFF2-40B4-BE49-F238E27FC236}">
                        <a16:creationId xmlns:a16="http://schemas.microsoft.com/office/drawing/2014/main" id="{6A9ECE37-7606-C844-8FB8-CB92CE0421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5" name="TextBox 34">
                    <a:extLst>
                      <a:ext uri="{FF2B5EF4-FFF2-40B4-BE49-F238E27FC236}">
                        <a16:creationId xmlns:a16="http://schemas.microsoft.com/office/drawing/2014/main" id="{AEAAE0FA-C92B-5C47-9080-3053FD3865E6}"/>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6" name="TextBox 35">
                    <a:extLst>
                      <a:ext uri="{FF2B5EF4-FFF2-40B4-BE49-F238E27FC236}">
                        <a16:creationId xmlns:a16="http://schemas.microsoft.com/office/drawing/2014/main" id="{1DE87F8E-B8A7-6C48-B5DB-F2AB342C8991}"/>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7" name="TextBox 36">
                    <a:extLst>
                      <a:ext uri="{FF2B5EF4-FFF2-40B4-BE49-F238E27FC236}">
                        <a16:creationId xmlns:a16="http://schemas.microsoft.com/office/drawing/2014/main" id="{AC6FA149-FC3A-C143-A8B5-743E21E662A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8" name="TextBox 36">
                <a:extLst>
                  <a:ext uri="{FF2B5EF4-FFF2-40B4-BE49-F238E27FC236}">
                    <a16:creationId xmlns:a16="http://schemas.microsoft.com/office/drawing/2014/main" id="{52012E1D-7996-D54E-9F1D-9379B34214C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sp>
        <p:nvSpPr>
          <p:cNvPr id="49" name="Title 1">
            <a:extLst>
              <a:ext uri="{FF2B5EF4-FFF2-40B4-BE49-F238E27FC236}">
                <a16:creationId xmlns:a16="http://schemas.microsoft.com/office/drawing/2014/main" id="{9A7F9574-A041-F743-9BE1-186DE9846E32}"/>
              </a:ext>
            </a:extLst>
          </p:cNvPr>
          <p:cNvSpPr>
            <a:spLocks noGrp="1"/>
          </p:cNvSpPr>
          <p:nvPr>
            <p:ph type="title" hasCustomPrompt="1"/>
          </p:nvPr>
        </p:nvSpPr>
        <p:spPr>
          <a:xfrm>
            <a:off x="314099" y="141573"/>
            <a:ext cx="8060699" cy="737509"/>
          </a:xfrm>
          <a:prstGeom prst="rect">
            <a:avLst/>
          </a:prstGeom>
        </p:spPr>
        <p:txBody>
          <a:bodyPr wrap="square" anchor="ctr">
            <a:noAutofit/>
          </a:bodyPr>
          <a:lstStyle>
            <a:lvl1pPr>
              <a:defRPr lang="en-US" sz="2800" b="1" i="0" dirty="0">
                <a:solidFill>
                  <a:schemeClr val="bg1"/>
                </a:solidFill>
                <a:latin typeface="Arial" panose="020B0604020202020204" pitchFamily="34" charset="0"/>
                <a:cs typeface="Arial" panose="020B0604020202020204" pitchFamily="34" charset="0"/>
              </a:defRPr>
            </a:lvl1pPr>
          </a:lstStyle>
          <a:p>
            <a:pPr marL="0" lvl="0"/>
            <a:r>
              <a:rPr lang="en-US"/>
              <a:t>Click to Edit Title</a:t>
            </a:r>
          </a:p>
        </p:txBody>
      </p:sp>
      <p:pic>
        <p:nvPicPr>
          <p:cNvPr id="23" name="Picture 4" descr="Logo&#10;&#10;Description automatically generated">
            <a:extLst>
              <a:ext uri="{FF2B5EF4-FFF2-40B4-BE49-F238E27FC236}">
                <a16:creationId xmlns:a16="http://schemas.microsoft.com/office/drawing/2014/main" id="{44455669-50D0-5546-8320-B2669CFF3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
        <p:nvSpPr>
          <p:cNvPr id="38" name="Content Placeholder 3">
            <a:extLst>
              <a:ext uri="{FF2B5EF4-FFF2-40B4-BE49-F238E27FC236}">
                <a16:creationId xmlns:a16="http://schemas.microsoft.com/office/drawing/2014/main" id="{CBAC5E9C-23B6-564A-B956-E9CC53C5113D}"/>
              </a:ext>
            </a:extLst>
          </p:cNvPr>
          <p:cNvSpPr>
            <a:spLocks noGrp="1"/>
          </p:cNvSpPr>
          <p:nvPr>
            <p:ph sz="quarter" idx="11" hasCustomPrompt="1"/>
          </p:nvPr>
        </p:nvSpPr>
        <p:spPr>
          <a:xfrm>
            <a:off x="314099" y="1299951"/>
            <a:ext cx="11340801" cy="5069788"/>
          </a:xfrm>
          <a:prstGeom prst="rect">
            <a:avLst/>
          </a:prstGeom>
        </p:spPr>
        <p:txBody>
          <a:bodyPr/>
          <a:lstStyle>
            <a:lvl1pPr marL="228600" indent="-228600">
              <a:lnSpc>
                <a:spcPct val="100000"/>
              </a:lnSpc>
              <a:spcBef>
                <a:spcPts val="1200"/>
              </a:spcBef>
              <a:spcAft>
                <a:spcPts val="0"/>
              </a:spcAft>
              <a:buClr>
                <a:srgbClr val="138CD3"/>
              </a:buClr>
              <a:buFont typeface="Arial" panose="020B0604020202020204" pitchFamily="34" charset="0"/>
              <a:buChar char="•"/>
              <a:defRPr sz="1800" b="0">
                <a:solidFill>
                  <a:srgbClr val="565656"/>
                </a:solidFill>
              </a:defRPr>
            </a:lvl1pPr>
            <a:lvl2pPr marL="514350" marR="0" indent="-285750" algn="l" defTabSz="914400" rtl="0" eaLnBrk="1" fontAlgn="auto" latinLnBrk="0" hangingPunct="1">
              <a:lnSpc>
                <a:spcPct val="100000"/>
              </a:lnSpc>
              <a:spcBef>
                <a:spcPts val="600"/>
              </a:spcBef>
              <a:spcAft>
                <a:spcPts val="0"/>
              </a:spcAft>
              <a:buClr>
                <a:srgbClr val="0066B3"/>
              </a:buClr>
              <a:buSzTx/>
              <a:buFont typeface="System Font Regular"/>
              <a:buChar char="-"/>
              <a:tabLst/>
              <a:defRPr sz="1600">
                <a:solidFill>
                  <a:srgbClr val="565656"/>
                </a:solidFill>
              </a:defRPr>
            </a:lvl2pPr>
            <a:lvl3pPr marL="863600" indent="-203200">
              <a:lnSpc>
                <a:spcPct val="100000"/>
              </a:lnSpc>
              <a:spcBef>
                <a:spcPts val="600"/>
              </a:spcBef>
              <a:spcAft>
                <a:spcPts val="0"/>
              </a:spcAft>
              <a:buClr>
                <a:srgbClr val="0066B3"/>
              </a:buClr>
              <a:buFont typeface="Wingdings" pitchFamily="2" charset="2"/>
              <a:buChar char="§"/>
              <a:tabLst/>
              <a:defRPr sz="1400">
                <a:solidFill>
                  <a:srgbClr val="565656"/>
                </a:solidFill>
              </a:defRPr>
            </a:lvl3pPr>
            <a:lvl4pPr marL="1258888" indent="-254000">
              <a:lnSpc>
                <a:spcPct val="100000"/>
              </a:lnSpc>
              <a:spcBef>
                <a:spcPts val="600"/>
              </a:spcBef>
              <a:spcAft>
                <a:spcPts val="0"/>
              </a:spcAft>
              <a:buClr>
                <a:srgbClr val="0066B3"/>
              </a:buClr>
              <a:buFont typeface="Courier New" panose="02070309020205020404" pitchFamily="49" charset="0"/>
              <a:buChar char="o"/>
              <a:tabLst/>
              <a:defRPr sz="1200">
                <a:solidFill>
                  <a:srgbClr val="565656"/>
                </a:solidFill>
              </a:defRPr>
            </a:lvl4pPr>
            <a:lvl5pPr marL="2057400" indent="-228600">
              <a:lnSpc>
                <a:spcPct val="150000"/>
              </a:lnSpc>
              <a:buClr>
                <a:srgbClr val="0066B3"/>
              </a:buClr>
              <a:buFont typeface="Wingdings" pitchFamily="2" charset="2"/>
              <a:buChar char="§"/>
              <a:defRPr sz="1200">
                <a:solidFill>
                  <a:srgbClr val="565656"/>
                </a:solidFill>
              </a:defRPr>
            </a:lvl5pPr>
          </a:lstStyle>
          <a:p>
            <a:pPr lvl="0"/>
            <a:r>
              <a:rPr lang="en-US"/>
              <a:t>Bullet One </a:t>
            </a:r>
          </a:p>
          <a:p>
            <a:pPr lvl="1"/>
            <a:r>
              <a:rPr lang="en-US"/>
              <a:t>Bullet Two </a:t>
            </a:r>
          </a:p>
          <a:p>
            <a:pPr lvl="2"/>
            <a:r>
              <a:rPr lang="en-US"/>
              <a:t>Bullet Three</a:t>
            </a:r>
          </a:p>
          <a:p>
            <a:pPr lvl="3"/>
            <a:r>
              <a:rPr lang="en-US"/>
              <a:t>Bullet Four</a:t>
            </a:r>
          </a:p>
        </p:txBody>
      </p:sp>
    </p:spTree>
    <p:extLst>
      <p:ext uri="{BB962C8B-B14F-4D97-AF65-F5344CB8AC3E}">
        <p14:creationId xmlns:p14="http://schemas.microsoft.com/office/powerpoint/2010/main" val="136285269"/>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B Our Mission">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1FBB652-5EB1-BD4E-8FF3-31AF3DC3E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sp>
        <p:nvSpPr>
          <p:cNvPr id="54" name="TextBox 53">
            <a:extLst>
              <a:ext uri="{FF2B5EF4-FFF2-40B4-BE49-F238E27FC236}">
                <a16:creationId xmlns:a16="http://schemas.microsoft.com/office/drawing/2014/main" id="{A4C1EE97-7195-2A4D-B974-5EE683521544}"/>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a:solidFill>
                <a:schemeClr val="bg1"/>
              </a:solidFill>
              <a:latin typeface="Arial" panose="020B0604020202020204" pitchFamily="34" charset="0"/>
              <a:cs typeface="Arial" panose="020B0604020202020204" pitchFamily="34" charset="0"/>
            </a:endParaRPr>
          </a:p>
          <a:p>
            <a:endParaRPr lang="en-US" sz="800">
              <a:solidFill>
                <a:schemeClr val="bg1"/>
              </a:solidFill>
            </a:endParaRPr>
          </a:p>
        </p:txBody>
      </p:sp>
      <p:grpSp>
        <p:nvGrpSpPr>
          <p:cNvPr id="24" name="Group 23">
            <a:extLst>
              <a:ext uri="{FF2B5EF4-FFF2-40B4-BE49-F238E27FC236}">
                <a16:creationId xmlns:a16="http://schemas.microsoft.com/office/drawing/2014/main" id="{10429523-1188-864B-B378-3436C7DD45F0}"/>
              </a:ext>
            </a:extLst>
          </p:cNvPr>
          <p:cNvGrpSpPr/>
          <p:nvPr userDrawn="1"/>
        </p:nvGrpSpPr>
        <p:grpSpPr>
          <a:xfrm>
            <a:off x="-1365877" y="-52298"/>
            <a:ext cx="1278745" cy="6958488"/>
            <a:chOff x="-1363809" y="-50244"/>
            <a:chExt cx="1278745" cy="6958488"/>
          </a:xfrm>
        </p:grpSpPr>
        <p:sp>
          <p:nvSpPr>
            <p:cNvPr id="25" name="TextBox 24">
              <a:extLst>
                <a:ext uri="{FF2B5EF4-FFF2-40B4-BE49-F238E27FC236}">
                  <a16:creationId xmlns:a16="http://schemas.microsoft.com/office/drawing/2014/main" id="{C065FB0B-9335-7744-8B24-8DC1C271BC7C}"/>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26" name="Group 25">
              <a:extLst>
                <a:ext uri="{FF2B5EF4-FFF2-40B4-BE49-F238E27FC236}">
                  <a16:creationId xmlns:a16="http://schemas.microsoft.com/office/drawing/2014/main" id="{E1E14BA5-E6F6-D341-8573-F9DED8F44A9C}"/>
                </a:ext>
              </a:extLst>
            </p:cNvPr>
            <p:cNvGrpSpPr/>
            <p:nvPr userDrawn="1"/>
          </p:nvGrpSpPr>
          <p:grpSpPr>
            <a:xfrm>
              <a:off x="-1363809" y="-50244"/>
              <a:ext cx="1278745" cy="6958488"/>
              <a:chOff x="-1363809" y="-50244"/>
              <a:chExt cx="1278745" cy="6958488"/>
            </a:xfrm>
          </p:grpSpPr>
          <p:grpSp>
            <p:nvGrpSpPr>
              <p:cNvPr id="27" name="Group 26">
                <a:extLst>
                  <a:ext uri="{FF2B5EF4-FFF2-40B4-BE49-F238E27FC236}">
                    <a16:creationId xmlns:a16="http://schemas.microsoft.com/office/drawing/2014/main" id="{A5FB106B-31D5-844B-84CF-C4FE20080F71}"/>
                  </a:ext>
                </a:extLst>
              </p:cNvPr>
              <p:cNvGrpSpPr/>
              <p:nvPr userDrawn="1"/>
            </p:nvGrpSpPr>
            <p:grpSpPr>
              <a:xfrm>
                <a:off x="-1363809" y="-50244"/>
                <a:ext cx="1278745" cy="6958488"/>
                <a:chOff x="-1363809" y="-52298"/>
                <a:chExt cx="1278745" cy="6958488"/>
              </a:xfrm>
            </p:grpSpPr>
            <p:sp>
              <p:nvSpPr>
                <p:cNvPr id="29" name="Rectangle 28">
                  <a:extLst>
                    <a:ext uri="{FF2B5EF4-FFF2-40B4-BE49-F238E27FC236}">
                      <a16:creationId xmlns:a16="http://schemas.microsoft.com/office/drawing/2014/main" id="{A3A7A23C-BC0F-9B4A-BC39-200824161A3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BD00DF43-3481-434F-A4BC-5C07876AC49D}"/>
                    </a:ext>
                  </a:extLst>
                </p:cNvPr>
                <p:cNvGrpSpPr/>
                <p:nvPr userDrawn="1"/>
              </p:nvGrpSpPr>
              <p:grpSpPr>
                <a:xfrm>
                  <a:off x="-1278745" y="0"/>
                  <a:ext cx="1127876" cy="6858000"/>
                  <a:chOff x="-1428750" y="0"/>
                  <a:chExt cx="1277881" cy="6858000"/>
                </a:xfrm>
              </p:grpSpPr>
              <p:sp>
                <p:nvSpPr>
                  <p:cNvPr id="31" name="TextBox 31">
                    <a:extLst>
                      <a:ext uri="{FF2B5EF4-FFF2-40B4-BE49-F238E27FC236}">
                        <a16:creationId xmlns:a16="http://schemas.microsoft.com/office/drawing/2014/main" id="{EE9BA7FB-3F3B-C04E-BB6F-3DD67FA27FC4}"/>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32" name="TextBox 32">
                    <a:extLst>
                      <a:ext uri="{FF2B5EF4-FFF2-40B4-BE49-F238E27FC236}">
                        <a16:creationId xmlns:a16="http://schemas.microsoft.com/office/drawing/2014/main" id="{15947C62-7CA9-5941-9B01-F274D4A7E9A2}"/>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33" name="TextBox 34">
                    <a:extLst>
                      <a:ext uri="{FF2B5EF4-FFF2-40B4-BE49-F238E27FC236}">
                        <a16:creationId xmlns:a16="http://schemas.microsoft.com/office/drawing/2014/main" id="{8B3A813A-DF9C-3949-9B15-CE1FC0A91411}"/>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34" name="TextBox 36">
                    <a:extLst>
                      <a:ext uri="{FF2B5EF4-FFF2-40B4-BE49-F238E27FC236}">
                        <a16:creationId xmlns:a16="http://schemas.microsoft.com/office/drawing/2014/main" id="{6A9ECE37-7606-C844-8FB8-CB92CE042180}"/>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35" name="TextBox 34">
                    <a:extLst>
                      <a:ext uri="{FF2B5EF4-FFF2-40B4-BE49-F238E27FC236}">
                        <a16:creationId xmlns:a16="http://schemas.microsoft.com/office/drawing/2014/main" id="{AEAAE0FA-C92B-5C47-9080-3053FD3865E6}"/>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36" name="TextBox 35">
                    <a:extLst>
                      <a:ext uri="{FF2B5EF4-FFF2-40B4-BE49-F238E27FC236}">
                        <a16:creationId xmlns:a16="http://schemas.microsoft.com/office/drawing/2014/main" id="{1DE87F8E-B8A7-6C48-B5DB-F2AB342C8991}"/>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37" name="TextBox 36">
                    <a:extLst>
                      <a:ext uri="{FF2B5EF4-FFF2-40B4-BE49-F238E27FC236}">
                        <a16:creationId xmlns:a16="http://schemas.microsoft.com/office/drawing/2014/main" id="{AC6FA149-FC3A-C143-A8B5-743E21E662AD}"/>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28" name="TextBox 36">
                <a:extLst>
                  <a:ext uri="{FF2B5EF4-FFF2-40B4-BE49-F238E27FC236}">
                    <a16:creationId xmlns:a16="http://schemas.microsoft.com/office/drawing/2014/main" id="{52012E1D-7996-D54E-9F1D-9379B34214C9}"/>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23" name="Picture 4" descr="Logo&#10;&#10;Description automatically generated">
            <a:extLst>
              <a:ext uri="{FF2B5EF4-FFF2-40B4-BE49-F238E27FC236}">
                <a16:creationId xmlns:a16="http://schemas.microsoft.com/office/drawing/2014/main" id="{44455669-50D0-5546-8320-B2669CFF30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pic>
        <p:nvPicPr>
          <p:cNvPr id="20" name="Picture 2">
            <a:extLst>
              <a:ext uri="{FF2B5EF4-FFF2-40B4-BE49-F238E27FC236}">
                <a16:creationId xmlns:a16="http://schemas.microsoft.com/office/drawing/2014/main" id="{CC3632D2-F31B-F14F-95DF-340B7DB94CE7}"/>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517089" y="1401764"/>
            <a:ext cx="5024617" cy="5068887"/>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B4844853-0C1E-4645-83CA-65E1C7F9786F}"/>
              </a:ext>
            </a:extLst>
          </p:cNvPr>
          <p:cNvSpPr txBox="1">
            <a:spLocks/>
          </p:cNvSpPr>
          <p:nvPr userDrawn="1"/>
        </p:nvSpPr>
        <p:spPr>
          <a:xfrm>
            <a:off x="314480" y="156161"/>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pPr>
              <a:spcAft>
                <a:spcPts val="400"/>
              </a:spcAft>
            </a:pPr>
            <a:r>
              <a:rPr lang="en-US"/>
              <a:t>Our Mission</a:t>
            </a:r>
          </a:p>
        </p:txBody>
      </p:sp>
      <p:sp>
        <p:nvSpPr>
          <p:cNvPr id="41" name="TextBox 40">
            <a:extLst>
              <a:ext uri="{FF2B5EF4-FFF2-40B4-BE49-F238E27FC236}">
                <a16:creationId xmlns:a16="http://schemas.microsoft.com/office/drawing/2014/main" id="{6E12A74F-BC7F-9B48-8705-A766C6D6F46E}"/>
              </a:ext>
            </a:extLst>
          </p:cNvPr>
          <p:cNvSpPr txBox="1"/>
          <p:nvPr userDrawn="1"/>
        </p:nvSpPr>
        <p:spPr>
          <a:xfrm>
            <a:off x="337251" y="2493409"/>
            <a:ext cx="7859398"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i="0" u="none" strike="noStrike">
                <a:solidFill>
                  <a:schemeClr val="accent6"/>
                </a:solidFill>
                <a:effectLst/>
              </a:rPr>
              <a:t>We use consumer </a:t>
            </a:r>
            <a:r>
              <a:rPr lang="en-US" sz="1400" b="1" i="0" u="none" strike="noStrike">
                <a:solidFill>
                  <a:schemeClr val="accent6"/>
                </a:solidFill>
                <a:effectLst/>
              </a:rPr>
              <a:t>insights</a:t>
            </a:r>
            <a:r>
              <a:rPr lang="en-US" sz="1400" b="0" i="0" u="none" strike="noStrike">
                <a:solidFill>
                  <a:schemeClr val="accent6"/>
                </a:solidFill>
                <a:effectLst/>
              </a:rPr>
              <a:t> to fuel </a:t>
            </a:r>
            <a:r>
              <a:rPr lang="en-US" sz="1400" b="1" i="0" u="none" strike="noStrike">
                <a:solidFill>
                  <a:schemeClr val="accent6"/>
                </a:solidFill>
                <a:effectLst/>
              </a:rPr>
              <a:t>innovation</a:t>
            </a:r>
            <a:r>
              <a:rPr lang="en-US" sz="1400" b="0" i="0" u="none" strike="noStrike">
                <a:solidFill>
                  <a:schemeClr val="accent6"/>
                </a:solidFill>
                <a:effectLst/>
              </a:rPr>
              <a:t>. Our </a:t>
            </a:r>
            <a:r>
              <a:rPr lang="en-US" sz="1400" b="1" i="0" u="none" strike="noStrike">
                <a:solidFill>
                  <a:schemeClr val="accent6"/>
                </a:solidFill>
                <a:effectLst/>
              </a:rPr>
              <a:t>trusted</a:t>
            </a:r>
            <a:r>
              <a:rPr lang="en-US" sz="1400" b="0" i="0" u="none" strike="noStrike">
                <a:solidFill>
                  <a:schemeClr val="accent6"/>
                </a:solidFill>
                <a:effectLst/>
              </a:rPr>
              <a:t> </a:t>
            </a:r>
            <a:r>
              <a:rPr lang="en-US" sz="1400" b="1" i="0" u="none" strike="noStrike">
                <a:solidFill>
                  <a:schemeClr val="accent6"/>
                </a:solidFill>
                <a:effectLst/>
              </a:rPr>
              <a:t>brands</a:t>
            </a:r>
            <a:br>
              <a:rPr lang="en-US" sz="1400" b="0" i="0" u="none" strike="noStrike">
                <a:solidFill>
                  <a:schemeClr val="accent6"/>
                </a:solidFill>
                <a:effectLst/>
              </a:rPr>
            </a:br>
            <a:r>
              <a:rPr lang="en-US" sz="1400" b="0" i="0" u="none" strike="noStrike">
                <a:solidFill>
                  <a:schemeClr val="accent6"/>
                </a:solidFill>
                <a:effectLst/>
              </a:rPr>
              <a:t>provide the newest solutions to improve the way people live life at</a:t>
            </a:r>
            <a:br>
              <a:rPr lang="en-US" sz="1400" b="0" i="0" u="none" strike="noStrike">
                <a:solidFill>
                  <a:schemeClr val="accent6"/>
                </a:solidFill>
                <a:effectLst/>
              </a:rPr>
            </a:br>
            <a:r>
              <a:rPr lang="en-US" sz="1400" b="0" i="0" u="none" strike="noStrike">
                <a:solidFill>
                  <a:schemeClr val="accent6"/>
                </a:solidFill>
                <a:effectLst/>
              </a:rPr>
              <a:t>home, ultimately</a:t>
            </a:r>
            <a:r>
              <a:rPr lang="en-US" sz="1400" b="1" i="0" u="none" strike="noStrike">
                <a:solidFill>
                  <a:schemeClr val="accent6"/>
                </a:solidFill>
                <a:effectLst/>
              </a:rPr>
              <a:t> exciting consumers.</a:t>
            </a:r>
            <a:r>
              <a:rPr lang="en-US" sz="1400" b="0" i="0">
                <a:solidFill>
                  <a:schemeClr val="accent6"/>
                </a:solidFill>
                <a:effectLst/>
              </a:rPr>
              <a:t>​</a:t>
            </a:r>
            <a:br>
              <a:rPr lang="en-US" sz="1400" b="0" i="0">
                <a:solidFill>
                  <a:schemeClr val="accent6"/>
                </a:solidFill>
                <a:effectLst/>
              </a:rPr>
            </a:br>
            <a:br>
              <a:rPr lang="en-US" sz="1400" b="0" i="0">
                <a:solidFill>
                  <a:schemeClr val="accent6"/>
                </a:solidFill>
                <a:effectLst/>
              </a:rPr>
            </a:br>
            <a:r>
              <a:rPr lang="en-US" sz="1400" b="0" i="0" u="none" strike="noStrike">
                <a:solidFill>
                  <a:schemeClr val="accent6"/>
                </a:solidFill>
                <a:effectLst/>
              </a:rPr>
              <a:t>Because we are </a:t>
            </a:r>
            <a:r>
              <a:rPr lang="en-US" sz="1400" b="1" i="0" u="none" strike="noStrike">
                <a:solidFill>
                  <a:schemeClr val="accent6"/>
                </a:solidFill>
                <a:effectLst/>
              </a:rPr>
              <a:t>structured for growth and efficiency</a:t>
            </a:r>
            <a:r>
              <a:rPr lang="en-US" sz="1400" b="0" i="0" u="none" strike="noStrike">
                <a:solidFill>
                  <a:schemeClr val="accent6"/>
                </a:solidFill>
                <a:effectLst/>
              </a:rPr>
              <a:t>, we can</a:t>
            </a:r>
            <a:br>
              <a:rPr lang="en-US" sz="1400" b="0" i="0" u="none" strike="noStrike">
                <a:solidFill>
                  <a:schemeClr val="accent6"/>
                </a:solidFill>
                <a:effectLst/>
              </a:rPr>
            </a:br>
            <a:r>
              <a:rPr lang="en-US" sz="1400" b="0" i="0" u="none" strike="noStrike">
                <a:solidFill>
                  <a:schemeClr val="accent6"/>
                </a:solidFill>
                <a:effectLst/>
              </a:rPr>
              <a:t>serve more consumers, customers, and stakeholders around the</a:t>
            </a:r>
            <a:br>
              <a:rPr lang="en-US" sz="1400" b="0" i="0" u="none" strike="noStrike">
                <a:solidFill>
                  <a:schemeClr val="accent6"/>
                </a:solidFill>
                <a:effectLst/>
              </a:rPr>
            </a:br>
            <a:r>
              <a:rPr lang="en-US" sz="1400" b="0" i="0" u="none" strike="noStrike">
                <a:solidFill>
                  <a:schemeClr val="accent6"/>
                </a:solidFill>
                <a:effectLst/>
              </a:rPr>
              <a:t>world every year.</a:t>
            </a:r>
            <a:br>
              <a:rPr lang="en-US" sz="1400" b="0" i="0" u="none" strike="noStrike">
                <a:solidFill>
                  <a:schemeClr val="accent6"/>
                </a:solidFill>
                <a:effectLst/>
              </a:rPr>
            </a:br>
            <a:br>
              <a:rPr lang="en-US" sz="1400" b="0" i="0" u="none" strike="noStrike">
                <a:solidFill>
                  <a:schemeClr val="accent6"/>
                </a:solidFill>
                <a:effectLst/>
              </a:rPr>
            </a:br>
            <a:r>
              <a:rPr lang="en-US" sz="1400" b="0" i="0" u="none" strike="noStrike">
                <a:solidFill>
                  <a:schemeClr val="accent6"/>
                </a:solidFill>
                <a:effectLst/>
              </a:rPr>
              <a:t>We are led by our values of </a:t>
            </a:r>
            <a:r>
              <a:rPr lang="en-US" sz="1400" b="1" i="0" u="none" strike="noStrike">
                <a:solidFill>
                  <a:schemeClr val="accent6"/>
                </a:solidFill>
                <a:effectLst/>
              </a:rPr>
              <a:t>trust</a:t>
            </a:r>
            <a:r>
              <a:rPr lang="en-US" sz="1400" b="0" i="0" u="none" strike="noStrike">
                <a:solidFill>
                  <a:schemeClr val="accent6"/>
                </a:solidFill>
                <a:effectLst/>
              </a:rPr>
              <a:t>, </a:t>
            </a:r>
            <a:r>
              <a:rPr lang="en-US" sz="1400" b="1" i="0" u="none" strike="noStrike">
                <a:solidFill>
                  <a:schemeClr val="accent6"/>
                </a:solidFill>
                <a:effectLst/>
              </a:rPr>
              <a:t>accountability </a:t>
            </a:r>
            <a:r>
              <a:rPr lang="en-US" sz="1400" b="0" i="0" u="none" strike="noStrike">
                <a:solidFill>
                  <a:schemeClr val="accent6"/>
                </a:solidFill>
                <a:effectLst/>
              </a:rPr>
              <a:t>and </a:t>
            </a:r>
            <a:r>
              <a:rPr lang="en-US" sz="1400" b="1" i="0" u="none" strike="noStrike">
                <a:solidFill>
                  <a:schemeClr val="accent6"/>
                </a:solidFill>
                <a:effectLst/>
              </a:rPr>
              <a:t>collaboration</a:t>
            </a:r>
            <a:br>
              <a:rPr lang="en-US" sz="1400" b="0" i="0" u="none" strike="noStrike">
                <a:solidFill>
                  <a:schemeClr val="accent6"/>
                </a:solidFill>
                <a:effectLst/>
              </a:rPr>
            </a:br>
            <a:r>
              <a:rPr lang="en-US" sz="1400" b="0" i="0" u="none" strike="noStrike">
                <a:solidFill>
                  <a:schemeClr val="accent6"/>
                </a:solidFill>
                <a:effectLst/>
              </a:rPr>
              <a:t>to </a:t>
            </a:r>
            <a:r>
              <a:rPr lang="en-US" sz="1400" b="1" i="0" u="none" strike="noStrike">
                <a:solidFill>
                  <a:schemeClr val="accent6"/>
                </a:solidFill>
                <a:effectLst/>
              </a:rPr>
              <a:t>serve</a:t>
            </a:r>
            <a:r>
              <a:rPr lang="en-US" sz="1400" b="0" i="0" u="none" strike="noStrike">
                <a:solidFill>
                  <a:schemeClr val="accent6"/>
                </a:solidFill>
                <a:effectLst/>
              </a:rPr>
              <a:t> </a:t>
            </a:r>
            <a:r>
              <a:rPr lang="en-US" sz="1400" b="1" i="0" u="none" strike="noStrike">
                <a:solidFill>
                  <a:schemeClr val="accent6"/>
                </a:solidFill>
                <a:effectLst/>
              </a:rPr>
              <a:t>others</a:t>
            </a:r>
            <a:r>
              <a:rPr lang="en-US" sz="1400" b="0" i="0" u="none" strike="noStrike">
                <a:solidFill>
                  <a:schemeClr val="accent6"/>
                </a:solidFill>
                <a:effectLst/>
              </a:rPr>
              <a:t> through this common mission:</a:t>
            </a:r>
            <a:r>
              <a:rPr lang="en-US" sz="1400" b="0" i="0">
                <a:solidFill>
                  <a:schemeClr val="accent6"/>
                </a:solidFill>
                <a:effectLst/>
              </a:rPr>
              <a:t>​</a:t>
            </a:r>
            <a:br>
              <a:rPr lang="en-US" sz="1400" b="0" i="0">
                <a:solidFill>
                  <a:schemeClr val="accent6"/>
                </a:solidFill>
                <a:effectLst/>
              </a:rPr>
            </a:br>
            <a:br>
              <a:rPr lang="en-US" sz="1800" b="0" i="0">
                <a:solidFill>
                  <a:schemeClr val="accent6"/>
                </a:solidFill>
                <a:effectLst/>
              </a:rPr>
            </a:br>
            <a:r>
              <a:rPr lang="en-US" sz="1800" b="0" i="0" u="none" strike="noStrike" cap="all">
                <a:solidFill>
                  <a:schemeClr val="accent1"/>
                </a:solidFill>
                <a:effectLst/>
              </a:rPr>
              <a:t>WE MAKE LIVING BETTER AT HOME.</a:t>
            </a:r>
            <a:endParaRPr lang="en-US" sz="1800" b="0" i="0">
              <a:solidFill>
                <a:schemeClr val="accent1"/>
              </a:solidFill>
              <a:effectLst/>
            </a:endParaRPr>
          </a:p>
        </p:txBody>
      </p:sp>
    </p:spTree>
    <p:extLst>
      <p:ext uri="{BB962C8B-B14F-4D97-AF65-F5344CB8AC3E}">
        <p14:creationId xmlns:p14="http://schemas.microsoft.com/office/powerpoint/2010/main" val="3876790545"/>
      </p:ext>
    </p:extLst>
  </p:cSld>
  <p:clrMapOvr>
    <a:masterClrMapping/>
  </p:clrMapOvr>
  <p:extLst>
    <p:ext uri="{DCECCB84-F9BA-43D5-87BE-67443E8EF086}">
      <p15:sldGuideLst xmlns:p15="http://schemas.microsoft.com/office/powerpoint/2012/main">
        <p15:guide id="1" orient="horz" pos="2160">
          <p15:clr>
            <a:srgbClr val="FBAE40"/>
          </p15:clr>
        </p15:guide>
        <p15:guide id="2" pos="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B Growth Drivers">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6B89CED-E1BC-B140-B9D1-0488B60558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257"/>
            <a:ext cx="12192000" cy="1015999"/>
          </a:xfrm>
          <a:prstGeom prst="rect">
            <a:avLst/>
          </a:prstGeom>
        </p:spPr>
      </p:pic>
      <p:grpSp>
        <p:nvGrpSpPr>
          <p:cNvPr id="7" name="Group 6">
            <a:extLst>
              <a:ext uri="{FF2B5EF4-FFF2-40B4-BE49-F238E27FC236}">
                <a16:creationId xmlns:a16="http://schemas.microsoft.com/office/drawing/2014/main" id="{D8CB56DE-39FE-324A-A82B-522926746539}"/>
              </a:ext>
            </a:extLst>
          </p:cNvPr>
          <p:cNvGrpSpPr/>
          <p:nvPr userDrawn="1"/>
        </p:nvGrpSpPr>
        <p:grpSpPr>
          <a:xfrm>
            <a:off x="428906" y="1319211"/>
            <a:ext cx="2351927" cy="2541797"/>
            <a:chOff x="920022" y="1181945"/>
            <a:chExt cx="2351927" cy="2541797"/>
          </a:xfrm>
        </p:grpSpPr>
        <p:pic>
          <p:nvPicPr>
            <p:cNvPr id="39" name="Picture 38" descr="A picture containing text, person&#10;&#10;Description automatically generated">
              <a:extLst>
                <a:ext uri="{FF2B5EF4-FFF2-40B4-BE49-F238E27FC236}">
                  <a16:creationId xmlns:a16="http://schemas.microsoft.com/office/drawing/2014/main" id="{DDA22B08-4734-B641-918A-DB87E6E261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0106" y="1181945"/>
              <a:ext cx="1811759" cy="1811759"/>
            </a:xfrm>
            <a:prstGeom prst="rect">
              <a:avLst/>
            </a:prstGeom>
          </p:spPr>
        </p:pic>
        <p:sp>
          <p:nvSpPr>
            <p:cNvPr id="20" name="TextBox 19">
              <a:extLst>
                <a:ext uri="{FF2B5EF4-FFF2-40B4-BE49-F238E27FC236}">
                  <a16:creationId xmlns:a16="http://schemas.microsoft.com/office/drawing/2014/main" id="{EC8B5A3A-8E14-3A48-960D-500E4127BF4A}"/>
                </a:ext>
              </a:extLst>
            </p:cNvPr>
            <p:cNvSpPr txBox="1"/>
            <p:nvPr userDrawn="1"/>
          </p:nvSpPr>
          <p:spPr>
            <a:xfrm>
              <a:off x="920022" y="3077411"/>
              <a:ext cx="2351927" cy="646331"/>
            </a:xfrm>
            <a:prstGeom prst="rect">
              <a:avLst/>
            </a:prstGeom>
            <a:noFill/>
          </p:spPr>
          <p:txBody>
            <a:bodyPr wrap="none" rtlCol="0">
              <a:spAutoFit/>
            </a:bodyPr>
            <a:lstStyle/>
            <a:p>
              <a:pPr lvl="0" algn="ctr"/>
              <a:r>
                <a:rPr lang="en-US" sz="1800" b="1" i="0">
                  <a:solidFill>
                    <a:srgbClr val="0066B3"/>
                  </a:solidFill>
                  <a:latin typeface="Arial" panose="020B0604020202020204" pitchFamily="34" charset="0"/>
                  <a:cs typeface="Arial" panose="020B0604020202020204" pitchFamily="34" charset="0"/>
                </a:rPr>
                <a:t>Quickly Discover &amp; </a:t>
              </a:r>
              <a:br>
                <a:rPr lang="en-US" sz="1800" b="1" i="0">
                  <a:solidFill>
                    <a:srgbClr val="0066B3"/>
                  </a:solidFill>
                  <a:latin typeface="Arial" panose="020B0604020202020204" pitchFamily="34" charset="0"/>
                  <a:cs typeface="Arial" panose="020B0604020202020204" pitchFamily="34" charset="0"/>
                </a:rPr>
              </a:br>
              <a:r>
                <a:rPr lang="en-US" sz="1800" b="1" i="0">
                  <a:solidFill>
                    <a:srgbClr val="0066B3"/>
                  </a:solidFill>
                  <a:latin typeface="Arial" panose="020B0604020202020204" pitchFamily="34" charset="0"/>
                  <a:cs typeface="Arial" panose="020B0604020202020204" pitchFamily="34" charset="0"/>
                </a:rPr>
                <a:t>Convert Insights</a:t>
              </a:r>
            </a:p>
          </p:txBody>
        </p:sp>
      </p:grpSp>
      <p:grpSp>
        <p:nvGrpSpPr>
          <p:cNvPr id="9" name="Group 8">
            <a:extLst>
              <a:ext uri="{FF2B5EF4-FFF2-40B4-BE49-F238E27FC236}">
                <a16:creationId xmlns:a16="http://schemas.microsoft.com/office/drawing/2014/main" id="{73ECE78D-A70D-3C4A-9218-AEF315A41BE4}"/>
              </a:ext>
            </a:extLst>
          </p:cNvPr>
          <p:cNvGrpSpPr/>
          <p:nvPr userDrawn="1"/>
        </p:nvGrpSpPr>
        <p:grpSpPr>
          <a:xfrm>
            <a:off x="3631754" y="1319211"/>
            <a:ext cx="1813721" cy="2541797"/>
            <a:chOff x="3793124" y="1181945"/>
            <a:chExt cx="1813721" cy="2541797"/>
          </a:xfrm>
        </p:grpSpPr>
        <p:pic>
          <p:nvPicPr>
            <p:cNvPr id="41" name="Picture 40" descr="A picture containing person&#10;&#10;Description automatically generated">
              <a:extLst>
                <a:ext uri="{FF2B5EF4-FFF2-40B4-BE49-F238E27FC236}">
                  <a16:creationId xmlns:a16="http://schemas.microsoft.com/office/drawing/2014/main" id="{487D7C0C-75BD-3B49-8221-EB8FAD494F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93124" y="1181945"/>
              <a:ext cx="1813721" cy="1813721"/>
            </a:xfrm>
            <a:prstGeom prst="rect">
              <a:avLst/>
            </a:prstGeom>
          </p:spPr>
        </p:pic>
        <p:sp>
          <p:nvSpPr>
            <p:cNvPr id="22" name="TextBox 21">
              <a:extLst>
                <a:ext uri="{FF2B5EF4-FFF2-40B4-BE49-F238E27FC236}">
                  <a16:creationId xmlns:a16="http://schemas.microsoft.com/office/drawing/2014/main" id="{77AEF369-50D8-4E4F-85C0-D73D2329D426}"/>
                </a:ext>
              </a:extLst>
            </p:cNvPr>
            <p:cNvSpPr txBox="1"/>
            <p:nvPr userDrawn="1"/>
          </p:nvSpPr>
          <p:spPr>
            <a:xfrm>
              <a:off x="4024158" y="3077411"/>
              <a:ext cx="1351652" cy="646331"/>
            </a:xfrm>
            <a:prstGeom prst="rect">
              <a:avLst/>
            </a:prstGeom>
            <a:noFill/>
          </p:spPr>
          <p:txBody>
            <a:bodyPr wrap="none" rtlCol="0">
              <a:spAutoFit/>
            </a:bodyPr>
            <a:lstStyle/>
            <a:p>
              <a:pPr lvl="0" algn="ctr"/>
              <a:r>
                <a:rPr lang="en-US" sz="1800" b="1" i="0">
                  <a:solidFill>
                    <a:srgbClr val="0066B3"/>
                  </a:solidFill>
                  <a:latin typeface="Arial" panose="020B0604020202020204" pitchFamily="34" charset="0"/>
                  <a:cs typeface="Arial" panose="020B0604020202020204" pitchFamily="34" charset="0"/>
                </a:rPr>
                <a:t>Fund</a:t>
              </a:r>
              <a:br>
                <a:rPr lang="en-US" sz="1800" b="1" i="0">
                  <a:solidFill>
                    <a:srgbClr val="0066B3"/>
                  </a:solidFill>
                  <a:latin typeface="Arial" panose="020B0604020202020204" pitchFamily="34" charset="0"/>
                  <a:cs typeface="Arial" panose="020B0604020202020204" pitchFamily="34" charset="0"/>
                </a:rPr>
              </a:br>
              <a:r>
                <a:rPr lang="en-US" sz="1800" b="1" i="0">
                  <a:solidFill>
                    <a:srgbClr val="0066B3"/>
                  </a:solidFill>
                  <a:latin typeface="Arial" panose="020B0604020202020204" pitchFamily="34" charset="0"/>
                  <a:cs typeface="Arial" panose="020B0604020202020204" pitchFamily="34" charset="0"/>
                </a:rPr>
                <a:t>Innovation</a:t>
              </a:r>
            </a:p>
          </p:txBody>
        </p:sp>
      </p:grpSp>
      <p:grpSp>
        <p:nvGrpSpPr>
          <p:cNvPr id="8" name="Group 7">
            <a:extLst>
              <a:ext uri="{FF2B5EF4-FFF2-40B4-BE49-F238E27FC236}">
                <a16:creationId xmlns:a16="http://schemas.microsoft.com/office/drawing/2014/main" id="{B5CE5804-EDDB-8747-B1E1-F0F26BE2C531}"/>
              </a:ext>
            </a:extLst>
          </p:cNvPr>
          <p:cNvGrpSpPr/>
          <p:nvPr userDrawn="1"/>
        </p:nvGrpSpPr>
        <p:grpSpPr>
          <a:xfrm>
            <a:off x="6771930" y="1319211"/>
            <a:ext cx="2108334" cy="2541797"/>
            <a:chOff x="6406158" y="1181945"/>
            <a:chExt cx="2108334" cy="2541797"/>
          </a:xfrm>
        </p:grpSpPr>
        <p:pic>
          <p:nvPicPr>
            <p:cNvPr id="40" name="Picture 39" descr="A person and person looking at a computer screen&#10;&#10;Description automatically generated with medium confidence">
              <a:extLst>
                <a:ext uri="{FF2B5EF4-FFF2-40B4-BE49-F238E27FC236}">
                  <a16:creationId xmlns:a16="http://schemas.microsoft.com/office/drawing/2014/main" id="{3FD2F3B1-A6E2-D345-B5EE-2F03EEEE06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54446" y="1181945"/>
              <a:ext cx="1811759" cy="1811759"/>
            </a:xfrm>
            <a:prstGeom prst="rect">
              <a:avLst/>
            </a:prstGeom>
          </p:spPr>
        </p:pic>
        <p:sp>
          <p:nvSpPr>
            <p:cNvPr id="25" name="TextBox 24">
              <a:extLst>
                <a:ext uri="{FF2B5EF4-FFF2-40B4-BE49-F238E27FC236}">
                  <a16:creationId xmlns:a16="http://schemas.microsoft.com/office/drawing/2014/main" id="{5EF6380F-9BB1-1D4E-8EAC-2556E6F2BA94}"/>
                </a:ext>
              </a:extLst>
            </p:cNvPr>
            <p:cNvSpPr txBox="1"/>
            <p:nvPr userDrawn="1"/>
          </p:nvSpPr>
          <p:spPr>
            <a:xfrm>
              <a:off x="6406158" y="3077411"/>
              <a:ext cx="2108334" cy="646331"/>
            </a:xfrm>
            <a:prstGeom prst="rect">
              <a:avLst/>
            </a:prstGeom>
            <a:noFill/>
          </p:spPr>
          <p:txBody>
            <a:bodyPr wrap="none" rtlCol="0">
              <a:spAutoFit/>
            </a:bodyPr>
            <a:lstStyle/>
            <a:p>
              <a:pPr lvl="0" algn="ctr"/>
              <a:r>
                <a:rPr lang="en-US" sz="1800" b="1" i="0">
                  <a:solidFill>
                    <a:srgbClr val="0066B3"/>
                  </a:solidFill>
                  <a:latin typeface="Arial" panose="020B0604020202020204" pitchFamily="34" charset="0"/>
                  <a:cs typeface="Arial" panose="020B0604020202020204" pitchFamily="34" charset="0"/>
                </a:rPr>
                <a:t>Grow our Trusted</a:t>
              </a:r>
              <a:br>
                <a:rPr lang="en-US" sz="1800" b="1" i="0">
                  <a:solidFill>
                    <a:srgbClr val="0066B3"/>
                  </a:solidFill>
                  <a:latin typeface="Arial" panose="020B0604020202020204" pitchFamily="34" charset="0"/>
                  <a:cs typeface="Arial" panose="020B0604020202020204" pitchFamily="34" charset="0"/>
                </a:rPr>
              </a:br>
              <a:r>
                <a:rPr lang="en-US" sz="1800" b="1" i="0">
                  <a:solidFill>
                    <a:srgbClr val="0066B3"/>
                  </a:solidFill>
                  <a:latin typeface="Arial" panose="020B0604020202020204" pitchFamily="34" charset="0"/>
                  <a:cs typeface="Arial" panose="020B0604020202020204" pitchFamily="34" charset="0"/>
                </a:rPr>
                <a:t>Brands</a:t>
              </a:r>
            </a:p>
          </p:txBody>
        </p:sp>
      </p:grpSp>
      <p:grpSp>
        <p:nvGrpSpPr>
          <p:cNvPr id="5" name="Group 4">
            <a:extLst>
              <a:ext uri="{FF2B5EF4-FFF2-40B4-BE49-F238E27FC236}">
                <a16:creationId xmlns:a16="http://schemas.microsoft.com/office/drawing/2014/main" id="{38CFF794-FA70-284A-BB84-23526AC2FDE3}"/>
              </a:ext>
            </a:extLst>
          </p:cNvPr>
          <p:cNvGrpSpPr/>
          <p:nvPr userDrawn="1"/>
        </p:nvGrpSpPr>
        <p:grpSpPr>
          <a:xfrm>
            <a:off x="9887534" y="1319211"/>
            <a:ext cx="1808205" cy="2541797"/>
            <a:chOff x="9157350" y="1181945"/>
            <a:chExt cx="1808205" cy="2541797"/>
          </a:xfrm>
        </p:grpSpPr>
        <p:pic>
          <p:nvPicPr>
            <p:cNvPr id="34" name="Picture 33" descr="A person and person smiling at a computer&#10;&#10;Description automatically generated with low confidence">
              <a:extLst>
                <a:ext uri="{FF2B5EF4-FFF2-40B4-BE49-F238E27FC236}">
                  <a16:creationId xmlns:a16="http://schemas.microsoft.com/office/drawing/2014/main" id="{F4E52854-6851-8D4A-B077-579629BA14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57350" y="1181945"/>
              <a:ext cx="1808205" cy="1808205"/>
            </a:xfrm>
            <a:prstGeom prst="rect">
              <a:avLst/>
            </a:prstGeom>
          </p:spPr>
        </p:pic>
        <p:sp>
          <p:nvSpPr>
            <p:cNvPr id="28" name="TextBox 27">
              <a:extLst>
                <a:ext uri="{FF2B5EF4-FFF2-40B4-BE49-F238E27FC236}">
                  <a16:creationId xmlns:a16="http://schemas.microsoft.com/office/drawing/2014/main" id="{456D7ACF-4EDB-9B4F-AFD7-390816E56EF1}"/>
                </a:ext>
              </a:extLst>
            </p:cNvPr>
            <p:cNvSpPr txBox="1"/>
            <p:nvPr userDrawn="1"/>
          </p:nvSpPr>
          <p:spPr>
            <a:xfrm>
              <a:off x="9334330" y="3077411"/>
              <a:ext cx="1454244" cy="646331"/>
            </a:xfrm>
            <a:prstGeom prst="rect">
              <a:avLst/>
            </a:prstGeom>
            <a:noFill/>
          </p:spPr>
          <p:txBody>
            <a:bodyPr wrap="none" rtlCol="0">
              <a:spAutoFit/>
            </a:bodyPr>
            <a:lstStyle/>
            <a:p>
              <a:pPr lvl="0" algn="ctr"/>
              <a:r>
                <a:rPr lang="en-US" sz="1800" b="1" i="0">
                  <a:solidFill>
                    <a:srgbClr val="0066B3"/>
                  </a:solidFill>
                  <a:latin typeface="Arial" panose="020B0604020202020204" pitchFamily="34" charset="0"/>
                  <a:cs typeface="Arial" panose="020B0604020202020204" pitchFamily="34" charset="0"/>
                </a:rPr>
                <a:t>Excite</a:t>
              </a:r>
              <a:br>
                <a:rPr lang="en-US" sz="1800" b="1" i="0">
                  <a:solidFill>
                    <a:srgbClr val="0066B3"/>
                  </a:solidFill>
                  <a:latin typeface="Arial" panose="020B0604020202020204" pitchFamily="34" charset="0"/>
                  <a:cs typeface="Arial" panose="020B0604020202020204" pitchFamily="34" charset="0"/>
                </a:rPr>
              </a:br>
              <a:r>
                <a:rPr lang="en-US" sz="1800" b="1" i="0">
                  <a:solidFill>
                    <a:srgbClr val="0066B3"/>
                  </a:solidFill>
                  <a:latin typeface="Arial" panose="020B0604020202020204" pitchFamily="34" charset="0"/>
                  <a:cs typeface="Arial" panose="020B0604020202020204" pitchFamily="34" charset="0"/>
                </a:rPr>
                <a:t>Consumers</a:t>
              </a:r>
            </a:p>
          </p:txBody>
        </p:sp>
      </p:grpSp>
      <p:sp>
        <p:nvSpPr>
          <p:cNvPr id="35" name="Title 1">
            <a:extLst>
              <a:ext uri="{FF2B5EF4-FFF2-40B4-BE49-F238E27FC236}">
                <a16:creationId xmlns:a16="http://schemas.microsoft.com/office/drawing/2014/main" id="{8EF140B3-0184-EF4B-9D6D-3A1F75AD5E64}"/>
              </a:ext>
            </a:extLst>
          </p:cNvPr>
          <p:cNvSpPr txBox="1">
            <a:spLocks/>
          </p:cNvSpPr>
          <p:nvPr userDrawn="1"/>
        </p:nvSpPr>
        <p:spPr>
          <a:xfrm>
            <a:off x="314480" y="141573"/>
            <a:ext cx="8060699" cy="737509"/>
          </a:xfrm>
          <a:prstGeom prst="rect">
            <a:avLst/>
          </a:prstGeom>
        </p:spPr>
        <p:txBody>
          <a:bodyPr wrap="square" anchor="ctr">
            <a:noAutofit/>
          </a:bodyPr>
          <a:lstStyle>
            <a:lvl1pPr algn="l" defTabSz="914400" rtl="0" eaLnBrk="1" latinLnBrk="0" hangingPunct="1">
              <a:lnSpc>
                <a:spcPct val="90000"/>
              </a:lnSpc>
              <a:spcBef>
                <a:spcPct val="0"/>
              </a:spcBef>
              <a:buNone/>
              <a:defRPr lang="en-US" sz="2800" b="1" i="0" kern="1200" dirty="0">
                <a:solidFill>
                  <a:schemeClr val="bg1"/>
                </a:solidFill>
                <a:latin typeface="Arial" panose="020B0604020202020204" pitchFamily="34" charset="0"/>
                <a:ea typeface="+mj-ea"/>
                <a:cs typeface="Arial" panose="020B0604020202020204" pitchFamily="34" charset="0"/>
              </a:defRPr>
            </a:lvl1pPr>
          </a:lstStyle>
          <a:p>
            <a:r>
              <a:rPr lang="en-US"/>
              <a:t>Our Growth Drivers</a:t>
            </a:r>
          </a:p>
        </p:txBody>
      </p:sp>
      <p:sp>
        <p:nvSpPr>
          <p:cNvPr id="48" name="TextBox 47">
            <a:extLst>
              <a:ext uri="{FF2B5EF4-FFF2-40B4-BE49-F238E27FC236}">
                <a16:creationId xmlns:a16="http://schemas.microsoft.com/office/drawing/2014/main" id="{60E3AAE8-291B-D141-AAB7-01B1856AEB0A}"/>
              </a:ext>
            </a:extLst>
          </p:cNvPr>
          <p:cNvSpPr txBox="1"/>
          <p:nvPr userDrawn="1"/>
        </p:nvSpPr>
        <p:spPr>
          <a:xfrm rot="16200000">
            <a:off x="9177807" y="3102754"/>
            <a:ext cx="6851834" cy="646331"/>
          </a:xfrm>
          <a:prstGeom prst="rect">
            <a:avLst/>
          </a:prstGeom>
          <a:solidFill>
            <a:srgbClr val="00C0F3"/>
          </a:solidFill>
        </p:spPr>
        <p:txBody>
          <a:bodyPr wrap="square" rtlCol="0">
            <a:spAutoFit/>
          </a:bodyPr>
          <a:lstStyle/>
          <a:p>
            <a:pPr algn="ctr"/>
            <a:r>
              <a:rPr lang="en-US" sz="3600" b="1" spc="600">
                <a:solidFill>
                  <a:srgbClr val="565656"/>
                </a:solidFill>
                <a:latin typeface="Arial" panose="020B0604020202020204" pitchFamily="34" charset="0"/>
                <a:cs typeface="Arial" panose="020B0604020202020204" pitchFamily="34" charset="0"/>
              </a:rPr>
              <a:t>DO NOT ALTER</a:t>
            </a:r>
          </a:p>
        </p:txBody>
      </p:sp>
      <p:grpSp>
        <p:nvGrpSpPr>
          <p:cNvPr id="49" name="Group 48">
            <a:extLst>
              <a:ext uri="{FF2B5EF4-FFF2-40B4-BE49-F238E27FC236}">
                <a16:creationId xmlns:a16="http://schemas.microsoft.com/office/drawing/2014/main" id="{8A177702-F3C8-224C-B0BC-61E4C9530F9C}"/>
              </a:ext>
            </a:extLst>
          </p:cNvPr>
          <p:cNvGrpSpPr/>
          <p:nvPr userDrawn="1"/>
        </p:nvGrpSpPr>
        <p:grpSpPr>
          <a:xfrm>
            <a:off x="-1365877" y="-52298"/>
            <a:ext cx="1278745" cy="6958488"/>
            <a:chOff x="-1363809" y="-50244"/>
            <a:chExt cx="1278745" cy="6958488"/>
          </a:xfrm>
        </p:grpSpPr>
        <p:sp>
          <p:nvSpPr>
            <p:cNvPr id="50" name="TextBox 49">
              <a:extLst>
                <a:ext uri="{FF2B5EF4-FFF2-40B4-BE49-F238E27FC236}">
                  <a16:creationId xmlns:a16="http://schemas.microsoft.com/office/drawing/2014/main" id="{62AE083B-CDED-1E45-BBC0-D138B7A43ED2}"/>
                </a:ext>
              </a:extLst>
            </p:cNvPr>
            <p:cNvSpPr txBox="1"/>
            <p:nvPr userDrawn="1"/>
          </p:nvSpPr>
          <p:spPr>
            <a:xfrm>
              <a:off x="-1272484" y="3114179"/>
              <a:ext cx="1119774" cy="590228"/>
            </a:xfrm>
            <a:prstGeom prst="rect">
              <a:avLst/>
            </a:prstGeom>
            <a:solidFill>
              <a:srgbClr val="CAE8FA"/>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#CAE8FA</a:t>
              </a:r>
            </a:p>
            <a:p>
              <a:pPr algn="ctr">
                <a:spcBef>
                  <a:spcPts val="600"/>
                </a:spcBef>
              </a:pPr>
              <a:r>
                <a:rPr lang="en-US" sz="900" b="0">
                  <a:solidFill>
                    <a:srgbClr val="565656"/>
                  </a:solidFill>
                  <a:latin typeface="Arial" panose="020B0604020202020204" pitchFamily="34" charset="0"/>
                  <a:cs typeface="Arial" panose="020B0604020202020204" pitchFamily="34" charset="0"/>
                </a:rPr>
                <a:t>RGB: 202-232-250</a:t>
              </a:r>
            </a:p>
          </p:txBody>
        </p:sp>
        <p:grpSp>
          <p:nvGrpSpPr>
            <p:cNvPr id="51" name="Group 50">
              <a:extLst>
                <a:ext uri="{FF2B5EF4-FFF2-40B4-BE49-F238E27FC236}">
                  <a16:creationId xmlns:a16="http://schemas.microsoft.com/office/drawing/2014/main" id="{4C59BDFE-BA5E-C54C-845D-69D62B489FE5}"/>
                </a:ext>
              </a:extLst>
            </p:cNvPr>
            <p:cNvGrpSpPr/>
            <p:nvPr userDrawn="1"/>
          </p:nvGrpSpPr>
          <p:grpSpPr>
            <a:xfrm>
              <a:off x="-1363809" y="-50244"/>
              <a:ext cx="1278745" cy="6958488"/>
              <a:chOff x="-1363809" y="-50244"/>
              <a:chExt cx="1278745" cy="6958488"/>
            </a:xfrm>
          </p:grpSpPr>
          <p:grpSp>
            <p:nvGrpSpPr>
              <p:cNvPr id="52" name="Group 51">
                <a:extLst>
                  <a:ext uri="{FF2B5EF4-FFF2-40B4-BE49-F238E27FC236}">
                    <a16:creationId xmlns:a16="http://schemas.microsoft.com/office/drawing/2014/main" id="{41CCFD1F-3785-D842-9C5F-25DE0DF72BC8}"/>
                  </a:ext>
                </a:extLst>
              </p:cNvPr>
              <p:cNvGrpSpPr/>
              <p:nvPr userDrawn="1"/>
            </p:nvGrpSpPr>
            <p:grpSpPr>
              <a:xfrm>
                <a:off x="-1363809" y="-50244"/>
                <a:ext cx="1278745" cy="6958488"/>
                <a:chOff x="-1363809" y="-52298"/>
                <a:chExt cx="1278745" cy="6958488"/>
              </a:xfrm>
            </p:grpSpPr>
            <p:sp>
              <p:nvSpPr>
                <p:cNvPr id="55" name="Rectangle 54">
                  <a:extLst>
                    <a:ext uri="{FF2B5EF4-FFF2-40B4-BE49-F238E27FC236}">
                      <a16:creationId xmlns:a16="http://schemas.microsoft.com/office/drawing/2014/main" id="{7AE87070-43CF-A24B-886B-83267F067E61}"/>
                    </a:ext>
                  </a:extLst>
                </p:cNvPr>
                <p:cNvSpPr/>
                <p:nvPr userDrawn="1"/>
              </p:nvSpPr>
              <p:spPr>
                <a:xfrm>
                  <a:off x="-1363809" y="-52298"/>
                  <a:ext cx="1278745" cy="69584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6" name="Group 55">
                  <a:extLst>
                    <a:ext uri="{FF2B5EF4-FFF2-40B4-BE49-F238E27FC236}">
                      <a16:creationId xmlns:a16="http://schemas.microsoft.com/office/drawing/2014/main" id="{B798C16E-EE5D-4A4B-9A94-CA5751807E0B}"/>
                    </a:ext>
                  </a:extLst>
                </p:cNvPr>
                <p:cNvGrpSpPr/>
                <p:nvPr userDrawn="1"/>
              </p:nvGrpSpPr>
              <p:grpSpPr>
                <a:xfrm>
                  <a:off x="-1278745" y="0"/>
                  <a:ext cx="1127876" cy="6858000"/>
                  <a:chOff x="-1428750" y="0"/>
                  <a:chExt cx="1277881" cy="6858000"/>
                </a:xfrm>
              </p:grpSpPr>
              <p:sp>
                <p:nvSpPr>
                  <p:cNvPr id="57" name="TextBox 31">
                    <a:extLst>
                      <a:ext uri="{FF2B5EF4-FFF2-40B4-BE49-F238E27FC236}">
                        <a16:creationId xmlns:a16="http://schemas.microsoft.com/office/drawing/2014/main" id="{C66E62AE-9A79-2A46-901A-F4DE201F5A53}"/>
                      </a:ext>
                    </a:extLst>
                  </p:cNvPr>
                  <p:cNvSpPr txBox="1"/>
                  <p:nvPr userDrawn="1"/>
                </p:nvSpPr>
                <p:spPr>
                  <a:xfrm>
                    <a:off x="-1428750" y="5485860"/>
                    <a:ext cx="1268702" cy="590228"/>
                  </a:xfrm>
                  <a:prstGeom prst="rect">
                    <a:avLst/>
                  </a:prstGeom>
                  <a:solidFill>
                    <a:srgbClr val="565656"/>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#565656</a:t>
                    </a:r>
                  </a:p>
                  <a:p>
                    <a:pPr algn="ctr">
                      <a:spcBef>
                        <a:spcPts val="600"/>
                      </a:spcBef>
                    </a:pPr>
                    <a:r>
                      <a:rPr lang="en-US" sz="900" b="0">
                        <a:solidFill>
                          <a:schemeClr val="bg1"/>
                        </a:solidFill>
                        <a:latin typeface="Arial" panose="020B0604020202020204" pitchFamily="34" charset="0"/>
                        <a:cs typeface="Arial" panose="020B0604020202020204" pitchFamily="34" charset="0"/>
                      </a:rPr>
                      <a:t>RGB: 86-86-86</a:t>
                    </a:r>
                  </a:p>
                </p:txBody>
              </p:sp>
              <p:sp>
                <p:nvSpPr>
                  <p:cNvPr id="58" name="TextBox 32">
                    <a:extLst>
                      <a:ext uri="{FF2B5EF4-FFF2-40B4-BE49-F238E27FC236}">
                        <a16:creationId xmlns:a16="http://schemas.microsoft.com/office/drawing/2014/main" id="{86D38F41-CA26-0047-A9FE-1169DABE9E07}"/>
                      </a:ext>
                    </a:extLst>
                  </p:cNvPr>
                  <p:cNvSpPr txBox="1"/>
                  <p:nvPr userDrawn="1"/>
                </p:nvSpPr>
                <p:spPr>
                  <a:xfrm>
                    <a:off x="-1428401" y="778629"/>
                    <a:ext cx="1268702" cy="590228"/>
                  </a:xfrm>
                  <a:prstGeom prst="rect">
                    <a:avLst/>
                  </a:prstGeom>
                  <a:solidFill>
                    <a:srgbClr val="192D5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#192D53</a:t>
                    </a:r>
                  </a:p>
                  <a:p>
                    <a:pPr algn="ctr">
                      <a:spcBef>
                        <a:spcPts val="600"/>
                      </a:spcBef>
                    </a:pPr>
                    <a:r>
                      <a:rPr lang="en-US" sz="900" b="0">
                        <a:solidFill>
                          <a:schemeClr val="bg1"/>
                        </a:solidFill>
                        <a:latin typeface="Arial" panose="020B0604020202020204" pitchFamily="34" charset="0"/>
                        <a:cs typeface="Arial" panose="020B0604020202020204" pitchFamily="34" charset="0"/>
                      </a:rPr>
                      <a:t>RGB: 25-45-83</a:t>
                    </a:r>
                  </a:p>
                </p:txBody>
              </p:sp>
              <p:sp>
                <p:nvSpPr>
                  <p:cNvPr id="59" name="TextBox 34">
                    <a:extLst>
                      <a:ext uri="{FF2B5EF4-FFF2-40B4-BE49-F238E27FC236}">
                        <a16:creationId xmlns:a16="http://schemas.microsoft.com/office/drawing/2014/main" id="{D9D83401-D08C-824D-ADF5-3330FBADAB0B}"/>
                      </a:ext>
                    </a:extLst>
                  </p:cNvPr>
                  <p:cNvSpPr txBox="1"/>
                  <p:nvPr userDrawn="1"/>
                </p:nvSpPr>
                <p:spPr>
                  <a:xfrm>
                    <a:off x="-1428394" y="0"/>
                    <a:ext cx="1268702" cy="590228"/>
                  </a:xfrm>
                  <a:prstGeom prst="rect">
                    <a:avLst/>
                  </a:prstGeom>
                  <a:solidFill>
                    <a:srgbClr val="67AE3E"/>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#67AE3E</a:t>
                    </a:r>
                  </a:p>
                  <a:p>
                    <a:pPr algn="ctr">
                      <a:spcBef>
                        <a:spcPts val="600"/>
                      </a:spcBef>
                    </a:pPr>
                    <a:r>
                      <a:rPr lang="en-US" sz="900" b="0">
                        <a:solidFill>
                          <a:schemeClr val="bg1"/>
                        </a:solidFill>
                        <a:latin typeface="Arial" panose="020B0604020202020204" pitchFamily="34" charset="0"/>
                        <a:cs typeface="Arial" panose="020B0604020202020204" pitchFamily="34" charset="0"/>
                      </a:rPr>
                      <a:t>RGB: 103-174-62</a:t>
                    </a:r>
                  </a:p>
                </p:txBody>
              </p:sp>
              <p:sp>
                <p:nvSpPr>
                  <p:cNvPr id="60" name="TextBox 36">
                    <a:extLst>
                      <a:ext uri="{FF2B5EF4-FFF2-40B4-BE49-F238E27FC236}">
                        <a16:creationId xmlns:a16="http://schemas.microsoft.com/office/drawing/2014/main" id="{260E7C48-09ED-D046-A4E4-555F89DE8CB3}"/>
                      </a:ext>
                    </a:extLst>
                  </p:cNvPr>
                  <p:cNvSpPr txBox="1"/>
                  <p:nvPr userDrawn="1"/>
                </p:nvSpPr>
                <p:spPr>
                  <a:xfrm>
                    <a:off x="-1428401" y="1561686"/>
                    <a:ext cx="1268702" cy="590228"/>
                  </a:xfrm>
                  <a:prstGeom prst="rect">
                    <a:avLst/>
                  </a:prstGeom>
                  <a:solidFill>
                    <a:srgbClr val="0066B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#0066B3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0-102-179</a:t>
                    </a:r>
                  </a:p>
                </p:txBody>
              </p:sp>
              <p:sp>
                <p:nvSpPr>
                  <p:cNvPr id="61" name="TextBox 60">
                    <a:extLst>
                      <a:ext uri="{FF2B5EF4-FFF2-40B4-BE49-F238E27FC236}">
                        <a16:creationId xmlns:a16="http://schemas.microsoft.com/office/drawing/2014/main" id="{57CB6C00-9EAC-2B46-9212-263FDAB41685}"/>
                      </a:ext>
                    </a:extLst>
                  </p:cNvPr>
                  <p:cNvSpPr txBox="1"/>
                  <p:nvPr userDrawn="1"/>
                </p:nvSpPr>
                <p:spPr>
                  <a:xfrm>
                    <a:off x="-1419570" y="3915740"/>
                    <a:ext cx="1268701" cy="590228"/>
                  </a:xfrm>
                  <a:prstGeom prst="rect">
                    <a:avLst/>
                  </a:prstGeom>
                  <a:solidFill>
                    <a:srgbClr val="BCBEC0"/>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rgbClr val="565656"/>
                        </a:solidFill>
                        <a:latin typeface="Arial" panose="020B0604020202020204" pitchFamily="34" charset="0"/>
                        <a:cs typeface="Arial" panose="020B0604020202020204" pitchFamily="34" charset="0"/>
                      </a:rPr>
                      <a:t>Hex: #BCBEC0</a:t>
                    </a:r>
                  </a:p>
                  <a:p>
                    <a:pPr algn="ctr">
                      <a:spcBef>
                        <a:spcPts val="600"/>
                      </a:spcBef>
                    </a:pPr>
                    <a:r>
                      <a:rPr lang="en-US" sz="900" b="0">
                        <a:solidFill>
                          <a:srgbClr val="565656"/>
                        </a:solidFill>
                        <a:latin typeface="Arial" panose="020B0604020202020204" pitchFamily="34" charset="0"/>
                        <a:cs typeface="Arial" panose="020B0604020202020204" pitchFamily="34" charset="0"/>
                      </a:rPr>
                      <a:t>RGB: 188-190-192</a:t>
                    </a:r>
                  </a:p>
                </p:txBody>
              </p:sp>
              <p:sp>
                <p:nvSpPr>
                  <p:cNvPr id="62" name="TextBox 61">
                    <a:extLst>
                      <a:ext uri="{FF2B5EF4-FFF2-40B4-BE49-F238E27FC236}">
                        <a16:creationId xmlns:a16="http://schemas.microsoft.com/office/drawing/2014/main" id="{D6B35D4E-AD12-8647-991F-7B4E9FEF9DDB}"/>
                      </a:ext>
                    </a:extLst>
                  </p:cNvPr>
                  <p:cNvSpPr txBox="1"/>
                  <p:nvPr userDrawn="1"/>
                </p:nvSpPr>
                <p:spPr>
                  <a:xfrm>
                    <a:off x="-1428750" y="4703948"/>
                    <a:ext cx="1268702" cy="590228"/>
                  </a:xfrm>
                  <a:prstGeom prst="rect">
                    <a:avLst/>
                  </a:prstGeom>
                  <a:solidFill>
                    <a:srgbClr val="808285"/>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#808285</a:t>
                    </a:r>
                  </a:p>
                  <a:p>
                    <a:pPr algn="ctr">
                      <a:spcBef>
                        <a:spcPts val="600"/>
                      </a:spcBef>
                    </a:pPr>
                    <a:r>
                      <a:rPr lang="en-US" sz="900" b="0">
                        <a:solidFill>
                          <a:schemeClr val="bg1"/>
                        </a:solidFill>
                        <a:latin typeface="Arial" panose="020B0604020202020204" pitchFamily="34" charset="0"/>
                        <a:cs typeface="Arial" panose="020B0604020202020204" pitchFamily="34" charset="0"/>
                      </a:rPr>
                      <a:t>RGB: 128-130-133</a:t>
                    </a:r>
                  </a:p>
                </p:txBody>
              </p:sp>
              <p:sp>
                <p:nvSpPr>
                  <p:cNvPr id="63" name="TextBox 62">
                    <a:extLst>
                      <a:ext uri="{FF2B5EF4-FFF2-40B4-BE49-F238E27FC236}">
                        <a16:creationId xmlns:a16="http://schemas.microsoft.com/office/drawing/2014/main" id="{9B05829C-C1E6-054A-9D4E-1D55629B4005}"/>
                      </a:ext>
                    </a:extLst>
                  </p:cNvPr>
                  <p:cNvSpPr txBox="1"/>
                  <p:nvPr userDrawn="1"/>
                </p:nvSpPr>
                <p:spPr>
                  <a:xfrm>
                    <a:off x="-1428750" y="6267772"/>
                    <a:ext cx="1268702" cy="590228"/>
                  </a:xfrm>
                  <a:prstGeom prst="rect">
                    <a:avLst/>
                  </a:prstGeom>
                  <a:solidFill>
                    <a:srgbClr val="33333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#333333</a:t>
                    </a:r>
                  </a:p>
                  <a:p>
                    <a:pPr algn="ctr">
                      <a:spcBef>
                        <a:spcPts val="600"/>
                      </a:spcBef>
                    </a:pPr>
                    <a:r>
                      <a:rPr lang="en-US" sz="900" b="0">
                        <a:solidFill>
                          <a:schemeClr val="bg1"/>
                        </a:solidFill>
                        <a:latin typeface="Arial" panose="020B0604020202020204" pitchFamily="34" charset="0"/>
                        <a:cs typeface="Arial" panose="020B0604020202020204" pitchFamily="34" charset="0"/>
                      </a:rPr>
                      <a:t>RGB: 51-51-51</a:t>
                    </a:r>
                  </a:p>
                </p:txBody>
              </p:sp>
            </p:grpSp>
          </p:grpSp>
          <p:sp>
            <p:nvSpPr>
              <p:cNvPr id="54" name="TextBox 36">
                <a:extLst>
                  <a:ext uri="{FF2B5EF4-FFF2-40B4-BE49-F238E27FC236}">
                    <a16:creationId xmlns:a16="http://schemas.microsoft.com/office/drawing/2014/main" id="{B4C619DF-9320-C44F-9B21-8B897DB8976A}"/>
                  </a:ext>
                </a:extLst>
              </p:cNvPr>
              <p:cNvSpPr txBox="1"/>
              <p:nvPr userDrawn="1"/>
            </p:nvSpPr>
            <p:spPr>
              <a:xfrm>
                <a:off x="-1278437" y="2338993"/>
                <a:ext cx="1119774" cy="590228"/>
              </a:xfrm>
              <a:prstGeom prst="rect">
                <a:avLst/>
              </a:prstGeom>
              <a:solidFill>
                <a:srgbClr val="00C0F3"/>
              </a:solidFill>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en-US" sz="900" b="0">
                    <a:solidFill>
                      <a:schemeClr val="bg1"/>
                    </a:solidFill>
                    <a:latin typeface="Arial" panose="020B0604020202020204" pitchFamily="34" charset="0"/>
                    <a:cs typeface="Arial" panose="020B0604020202020204" pitchFamily="34" charset="0"/>
                  </a:rPr>
                  <a:t>Hex: #00C0F3</a:t>
                </a:r>
              </a:p>
              <a:p>
                <a:pPr algn="ctr">
                  <a:spcBef>
                    <a:spcPts val="600"/>
                  </a:spcBef>
                </a:pPr>
                <a:r>
                  <a:rPr lang="en-US" sz="900" b="0">
                    <a:solidFill>
                      <a:schemeClr val="bg1"/>
                    </a:solidFill>
                    <a:latin typeface="Arial" panose="020B0604020202020204" pitchFamily="34" charset="0"/>
                    <a:cs typeface="Arial" panose="020B0604020202020204" pitchFamily="34" charset="0"/>
                  </a:rPr>
                  <a:t>RGB: 0-192-243</a:t>
                </a:r>
              </a:p>
            </p:txBody>
          </p:sp>
        </p:grpSp>
      </p:grpSp>
      <p:pic>
        <p:nvPicPr>
          <p:cNvPr id="72" name="Picture 71" descr="Graphical user interface&#10;&#10;Description automatically generated">
            <a:extLst>
              <a:ext uri="{FF2B5EF4-FFF2-40B4-BE49-F238E27FC236}">
                <a16:creationId xmlns:a16="http://schemas.microsoft.com/office/drawing/2014/main" id="{A80419B5-FD7B-C747-A39F-312DA487991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847712" y="3591560"/>
            <a:ext cx="6499076" cy="3266440"/>
          </a:xfrm>
          <a:prstGeom prst="rect">
            <a:avLst/>
          </a:prstGeom>
        </p:spPr>
      </p:pic>
      <p:sp>
        <p:nvSpPr>
          <p:cNvPr id="37" name="TextBox 36">
            <a:extLst>
              <a:ext uri="{FF2B5EF4-FFF2-40B4-BE49-F238E27FC236}">
                <a16:creationId xmlns:a16="http://schemas.microsoft.com/office/drawing/2014/main" id="{0AA88427-C4A0-8940-8DC4-DC6B7A89B68E}"/>
              </a:ext>
            </a:extLst>
          </p:cNvPr>
          <p:cNvSpPr txBox="1"/>
          <p:nvPr userDrawn="1"/>
        </p:nvSpPr>
        <p:spPr>
          <a:xfrm>
            <a:off x="11786599" y="783744"/>
            <a:ext cx="331359" cy="353943"/>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7B7742-0640-46F5-9977-0AF1DC562336}" type="slidenum">
              <a:rPr lang="en-US" sz="900" b="1" kern="1200" smtClean="0">
                <a:solidFill>
                  <a:schemeClr val="bg1"/>
                </a:solidFill>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900" b="1">
              <a:solidFill>
                <a:schemeClr val="bg1"/>
              </a:solidFill>
              <a:latin typeface="Arial" panose="020B0604020202020204" pitchFamily="34" charset="0"/>
              <a:cs typeface="Arial" panose="020B0604020202020204" pitchFamily="34" charset="0"/>
            </a:endParaRPr>
          </a:p>
          <a:p>
            <a:endParaRPr lang="en-US" sz="800" b="1">
              <a:solidFill>
                <a:schemeClr val="bg1"/>
              </a:solidFill>
            </a:endParaRPr>
          </a:p>
        </p:txBody>
      </p:sp>
      <p:pic>
        <p:nvPicPr>
          <p:cNvPr id="36" name="Picture 4" descr="Logo&#10;&#10;Description automatically generated">
            <a:extLst>
              <a:ext uri="{FF2B5EF4-FFF2-40B4-BE49-F238E27FC236}">
                <a16:creationId xmlns:a16="http://schemas.microsoft.com/office/drawing/2014/main" id="{2B16AE29-7958-C24A-BDB9-4D27E1FCD58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276932" y="283952"/>
            <a:ext cx="2399140" cy="411862"/>
          </a:xfrm>
          <a:prstGeom prst="rect">
            <a:avLst/>
          </a:prstGeom>
        </p:spPr>
      </p:pic>
    </p:spTree>
    <p:extLst>
      <p:ext uri="{BB962C8B-B14F-4D97-AF65-F5344CB8AC3E}">
        <p14:creationId xmlns:p14="http://schemas.microsoft.com/office/powerpoint/2010/main" val="439186721"/>
      </p:ext>
    </p:extLst>
  </p:cSld>
  <p:clrMapOvr>
    <a:masterClrMapping/>
  </p:clrMapOvr>
  <p:extLst>
    <p:ext uri="{DCECCB84-F9BA-43D5-87BE-67443E8EF086}">
      <p15:sldGuideLst xmlns:p15="http://schemas.microsoft.com/office/powerpoint/2012/main">
        <p15:guide id="1" orient="horz" pos="4224">
          <p15:clr>
            <a:srgbClr val="FBAE40"/>
          </p15:clr>
        </p15:guide>
        <p15:guide id="2" pos="2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69660"/>
      </p:ext>
    </p:extLst>
  </p:cSld>
  <p:clrMap bg1="lt1" tx1="dk1" bg2="lt2" tx2="dk2" accent1="accent1" accent2="accent2" accent3="accent3" accent4="accent4" accent5="accent5" accent6="accent6" hlink="hlink" folHlink="folHlink"/>
  <p:sldLayoutIdLst>
    <p:sldLayoutId id="2147483908" r:id="rId1"/>
    <p:sldLayoutId id="2147483872" r:id="rId2"/>
    <p:sldLayoutId id="2147483909" r:id="rId3"/>
    <p:sldLayoutId id="2147483916" r:id="rId4"/>
    <p:sldLayoutId id="2147483875" r:id="rId5"/>
    <p:sldLayoutId id="2147483924" r:id="rId6"/>
    <p:sldLayoutId id="2147483876" r:id="rId7"/>
    <p:sldLayoutId id="2147483913" r:id="rId8"/>
    <p:sldLayoutId id="2147483877" r:id="rId9"/>
    <p:sldLayoutId id="2147483878" r:id="rId10"/>
    <p:sldLayoutId id="2147483903" r:id="rId11"/>
    <p:sldLayoutId id="2147483880" r:id="rId12"/>
    <p:sldLayoutId id="2147483920" r:id="rId13"/>
    <p:sldLayoutId id="2147483930" r:id="rId14"/>
  </p:sldLayoutIdLst>
  <p:txStyles>
    <p:titleStyle>
      <a:lvl1pPr algn="l" defTabSz="914400" rtl="0" eaLnBrk="1" latinLnBrk="0" hangingPunct="1">
        <a:lnSpc>
          <a:spcPct val="90000"/>
        </a:lnSpc>
        <a:spcBef>
          <a:spcPct val="0"/>
        </a:spcBef>
        <a:buNone/>
        <a:defRPr sz="2200" b="1" i="0" kern="1200">
          <a:solidFill>
            <a:srgbClr val="138CD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1" i="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359011"/>
      </p:ext>
    </p:extLst>
  </p:cSld>
  <p:clrMap bg1="lt1" tx1="dk1" bg2="lt2" tx2="dk2" accent1="accent1" accent2="accent2" accent3="accent3" accent4="accent4" accent5="accent5" accent6="accent6" hlink="hlink" folHlink="folHlink"/>
  <p:sldLayoutIdLst>
    <p:sldLayoutId id="2147483905" r:id="rId1"/>
    <p:sldLayoutId id="2147483860" r:id="rId2"/>
    <p:sldLayoutId id="2147483911" r:id="rId3"/>
    <p:sldLayoutId id="2147483929" r:id="rId4"/>
    <p:sldLayoutId id="2147483863" r:id="rId5"/>
    <p:sldLayoutId id="2147483864" r:id="rId6"/>
    <p:sldLayoutId id="2147483914" r:id="rId7"/>
    <p:sldLayoutId id="2147483865" r:id="rId8"/>
    <p:sldLayoutId id="2147483866" r:id="rId9"/>
    <p:sldLayoutId id="2147483901" r:id="rId10"/>
    <p:sldLayoutId id="2147483868" r:id="rId11"/>
    <p:sldLayoutId id="2147483919" r:id="rId12"/>
  </p:sldLayoutIdLst>
  <p:txStyles>
    <p:titleStyle>
      <a:lvl1pPr algn="l" defTabSz="914400" rtl="0" eaLnBrk="1" latinLnBrk="0" hangingPunct="1">
        <a:lnSpc>
          <a:spcPct val="90000"/>
        </a:lnSpc>
        <a:spcBef>
          <a:spcPct val="0"/>
        </a:spcBef>
        <a:buNone/>
        <a:defRPr sz="2200" b="1" i="0" kern="1200">
          <a:solidFill>
            <a:srgbClr val="138CD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1" i="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07846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Lst>
  <p:txStyles>
    <p:titleStyle>
      <a:lvl1pPr algn="l" defTabSz="914400" rtl="0" eaLnBrk="1" latinLnBrk="0" hangingPunct="1">
        <a:lnSpc>
          <a:spcPct val="90000"/>
        </a:lnSpc>
        <a:spcBef>
          <a:spcPct val="0"/>
        </a:spcBef>
        <a:buNone/>
        <a:defRPr sz="2200" b="1" i="0" kern="1200">
          <a:solidFill>
            <a:srgbClr val="138CD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1" i="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935303"/>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Lst>
  <p:txStyles>
    <p:titleStyle>
      <a:lvl1pPr algn="l" defTabSz="914400" rtl="0" eaLnBrk="1" latinLnBrk="0" hangingPunct="1">
        <a:lnSpc>
          <a:spcPct val="90000"/>
        </a:lnSpc>
        <a:spcBef>
          <a:spcPct val="0"/>
        </a:spcBef>
        <a:buNone/>
        <a:defRPr sz="2200" b="1" i="0" kern="1200">
          <a:solidFill>
            <a:srgbClr val="138CD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1" i="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40627"/>
      </p:ext>
    </p:extLst>
  </p:cSld>
  <p:clrMap bg1="lt1" tx1="dk1" bg2="lt2" tx2="dk2" accent1="accent1" accent2="accent2" accent3="accent3" accent4="accent4" accent5="accent5" accent6="accent6" hlink="hlink" folHlink="folHlink"/>
  <p:sldLayoutIdLst>
    <p:sldLayoutId id="2147483922" r:id="rId1"/>
    <p:sldLayoutId id="2147483921" r:id="rId2"/>
    <p:sldLayoutId id="2147483851" r:id="rId3"/>
    <p:sldLayoutId id="2147483926" r:id="rId4"/>
    <p:sldLayoutId id="2147483925" r:id="rId5"/>
    <p:sldLayoutId id="2147483853" r:id="rId6"/>
    <p:sldLayoutId id="2147483928"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2200" b="1" i="0" kern="1200">
          <a:solidFill>
            <a:srgbClr val="138CD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1" i="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http://www.supportlinc.com/" TargetMode="External"/><Relationship Id="rId4"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hyperlink" Target="https://spectrumbrands.mybenefits.life/" TargetMode="External"/><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svg"/></Relationships>
</file>

<file path=ppt/slides/_rels/slide5.xml.rels><?xml version="1.0" encoding="UTF-8" standalone="yes"?>
<Relationships xmlns="http://schemas.openxmlformats.org/package/2006/relationships"><Relationship Id="rId3" Type="http://schemas.openxmlformats.org/officeDocument/2006/relationships/hyperlink" Target="https://ownyourfuture.vanguard.com/en/home/publogin"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A79FD-FD32-B341-AF18-48758B27F4CB}"/>
              </a:ext>
            </a:extLst>
          </p:cNvPr>
          <p:cNvSpPr>
            <a:spLocks noGrp="1"/>
          </p:cNvSpPr>
          <p:nvPr>
            <p:ph type="title"/>
          </p:nvPr>
        </p:nvSpPr>
        <p:spPr/>
        <p:txBody>
          <a:bodyPr lIns="91440" tIns="45720" rIns="91440" bIns="45720" anchor="ctr">
            <a:noAutofit/>
          </a:bodyPr>
          <a:lstStyle/>
          <a:p>
            <a:pPr algn="ctr"/>
            <a:r>
              <a:rPr lang="en-US">
                <a:latin typeface="Arial"/>
                <a:cs typeface="Arial"/>
              </a:rPr>
              <a:t>Benefits Open Enrollment Review</a:t>
            </a:r>
            <a:endParaRPr lang="en-US"/>
          </a:p>
        </p:txBody>
      </p:sp>
      <p:sp>
        <p:nvSpPr>
          <p:cNvPr id="3" name="Text Placeholder 2">
            <a:extLst>
              <a:ext uri="{FF2B5EF4-FFF2-40B4-BE49-F238E27FC236}">
                <a16:creationId xmlns:a16="http://schemas.microsoft.com/office/drawing/2014/main" id="{B764F76B-10C7-9B45-823D-46652E9ADBEB}"/>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5E9A738D-B2E5-954C-AE0C-58BA9DB2BBF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53508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EA42-0786-896E-BB95-B61D18D7EE24}"/>
              </a:ext>
            </a:extLst>
          </p:cNvPr>
          <p:cNvSpPr>
            <a:spLocks noGrp="1"/>
          </p:cNvSpPr>
          <p:nvPr>
            <p:ph type="title"/>
          </p:nvPr>
        </p:nvSpPr>
        <p:spPr/>
        <p:txBody>
          <a:bodyPr wrap="square" lIns="91440" tIns="45720" rIns="91440" bIns="45720" anchor="ctr">
            <a:noAutofit/>
          </a:bodyPr>
          <a:lstStyle/>
          <a:p>
            <a:r>
              <a:rPr lang="en-US" sz="2400">
                <a:latin typeface="Arial"/>
                <a:cs typeface="Arial"/>
              </a:rPr>
              <a:t>Coinsurance/Out-of-Pocket Maximum</a:t>
            </a:r>
            <a:endParaRPr lang="en-US"/>
          </a:p>
        </p:txBody>
      </p:sp>
      <p:sp>
        <p:nvSpPr>
          <p:cNvPr id="3" name="Content Placeholder 2">
            <a:extLst>
              <a:ext uri="{FF2B5EF4-FFF2-40B4-BE49-F238E27FC236}">
                <a16:creationId xmlns:a16="http://schemas.microsoft.com/office/drawing/2014/main" id="{4535C219-A172-4F39-09B5-11E1F8FF9ECE}"/>
              </a:ext>
            </a:extLst>
          </p:cNvPr>
          <p:cNvSpPr>
            <a:spLocks noGrp="1"/>
          </p:cNvSpPr>
          <p:nvPr>
            <p:ph sz="quarter" idx="11"/>
          </p:nvPr>
        </p:nvSpPr>
        <p:spPr>
          <a:xfrm>
            <a:off x="314099" y="986801"/>
            <a:ext cx="11340801" cy="5382938"/>
          </a:xfrm>
        </p:spPr>
        <p:txBody>
          <a:bodyPr lIns="91440" tIns="45720" rIns="91440" bIns="45720" anchor="t"/>
          <a:lstStyle/>
          <a:p>
            <a:pPr marL="285750" indent="-285750">
              <a:spcBef>
                <a:spcPts val="0"/>
              </a:spcBef>
              <a:buFont typeface="Arial,Sans-Serif" panose="020B0604020202020204" pitchFamily="34" charset="0"/>
            </a:pPr>
            <a:r>
              <a:rPr lang="en-US" dirty="0">
                <a:solidFill>
                  <a:srgbClr val="0066B3"/>
                </a:solidFill>
              </a:rPr>
              <a:t>What is coinsurance?</a:t>
            </a:r>
          </a:p>
          <a:p>
            <a:pPr marL="742950" lvl="1">
              <a:spcBef>
                <a:spcPts val="0"/>
              </a:spcBef>
              <a:buFont typeface="Courier New,monospace" panose="020B0604020202020204" pitchFamily="34" charset="0"/>
              <a:buChar char="o"/>
            </a:pPr>
            <a:r>
              <a:rPr lang="en-US" dirty="0">
                <a:solidFill>
                  <a:srgbClr val="0066B3"/>
                </a:solidFill>
                <a:latin typeface="Arial"/>
                <a:cs typeface="Arial"/>
              </a:rPr>
              <a:t>After you have met your deductible, you share costs with your insurance, which is called coinsurance.</a:t>
            </a:r>
          </a:p>
          <a:p>
            <a:pPr marL="1092200" lvl="2">
              <a:spcBef>
                <a:spcPts val="0"/>
              </a:spcBef>
              <a:buFont typeface="Wingdings" panose="020B0604020202020204" pitchFamily="34" charset="0"/>
              <a:buChar char="§"/>
            </a:pPr>
            <a:r>
              <a:rPr lang="en-US" dirty="0">
                <a:solidFill>
                  <a:srgbClr val="0066B3"/>
                </a:solidFill>
                <a:latin typeface="Arial"/>
                <a:cs typeface="Arial"/>
              </a:rPr>
              <a:t>For example: 20% coinsurance would mean insurance pays 80% of services while you pay 20%.</a:t>
            </a:r>
          </a:p>
          <a:p>
            <a:pPr marL="742950" lvl="1">
              <a:spcBef>
                <a:spcPts val="0"/>
              </a:spcBef>
              <a:buFont typeface="Courier New,monospace" panose="020B0604020202020204" pitchFamily="34" charset="0"/>
              <a:buChar char="o"/>
            </a:pPr>
            <a:r>
              <a:rPr lang="en-US" dirty="0">
                <a:solidFill>
                  <a:srgbClr val="0066B3"/>
                </a:solidFill>
                <a:latin typeface="Arial"/>
                <a:cs typeface="Arial"/>
              </a:rPr>
              <a:t>Coinsurance and copays continue until you meet your out-of-pocket maximum. Once you hit that maximum, insurance begins paying 100% of all services. </a:t>
            </a:r>
            <a:r>
              <a:rPr lang="en-US" sz="1600" dirty="0">
                <a:solidFill>
                  <a:srgbClr val="0066B3"/>
                </a:solidFill>
                <a:latin typeface="Arial"/>
                <a:cs typeface="Arial"/>
              </a:rPr>
              <a:t>All our plans have embedded OOP maximums.</a:t>
            </a:r>
            <a:endParaRPr lang="en-US" sz="1600" dirty="0">
              <a:solidFill>
                <a:srgbClr val="0066B3"/>
              </a:solidFill>
            </a:endParaRPr>
          </a:p>
        </p:txBody>
      </p:sp>
      <p:graphicFrame>
        <p:nvGraphicFramePr>
          <p:cNvPr id="5" name="Table 4">
            <a:extLst>
              <a:ext uri="{FF2B5EF4-FFF2-40B4-BE49-F238E27FC236}">
                <a16:creationId xmlns:a16="http://schemas.microsoft.com/office/drawing/2014/main" id="{4D4FAF1F-765A-B87E-64E0-4D666CC11CB1}"/>
              </a:ext>
            </a:extLst>
          </p:cNvPr>
          <p:cNvGraphicFramePr>
            <a:graphicFrameLocks noGrp="1"/>
          </p:cNvGraphicFramePr>
          <p:nvPr>
            <p:extLst>
              <p:ext uri="{D42A27DB-BD31-4B8C-83A1-F6EECF244321}">
                <p14:modId xmlns:p14="http://schemas.microsoft.com/office/powerpoint/2010/main" val="426318278"/>
              </p:ext>
            </p:extLst>
          </p:nvPr>
        </p:nvGraphicFramePr>
        <p:xfrm>
          <a:off x="960328" y="2306876"/>
          <a:ext cx="10065535" cy="4457185"/>
        </p:xfrm>
        <a:graphic>
          <a:graphicData uri="http://schemas.openxmlformats.org/drawingml/2006/table">
            <a:tbl>
              <a:tblPr firstRow="1" bandRow="1">
                <a:tableStyleId>{5C22544A-7EE6-4342-B048-85BDC9FD1C3A}</a:tableStyleId>
              </a:tblPr>
              <a:tblGrid>
                <a:gridCol w="10065535">
                  <a:extLst>
                    <a:ext uri="{9D8B030D-6E8A-4147-A177-3AD203B41FA5}">
                      <a16:colId xmlns:a16="http://schemas.microsoft.com/office/drawing/2014/main" val="720587452"/>
                    </a:ext>
                  </a:extLst>
                </a:gridCol>
              </a:tblGrid>
              <a:tr h="798302">
                <a:tc>
                  <a:txBody>
                    <a:bodyPr/>
                    <a:lstStyle/>
                    <a:p>
                      <a:r>
                        <a:rPr lang="en-US"/>
                        <a:t>Embedded Out-of-Pocket Maximum</a:t>
                      </a:r>
                    </a:p>
                    <a:p>
                      <a:pPr lvl="0">
                        <a:buNone/>
                      </a:pPr>
                      <a:r>
                        <a:rPr lang="en-US"/>
                        <a:t>(Gold HSA, Silver PPO &amp; Gold PPO plans)</a:t>
                      </a:r>
                    </a:p>
                  </a:txBody>
                  <a:tcPr/>
                </a:tc>
                <a:extLst>
                  <a:ext uri="{0D108BD9-81ED-4DB2-BD59-A6C34878D82A}">
                    <a16:rowId xmlns:a16="http://schemas.microsoft.com/office/drawing/2014/main" val="2024137393"/>
                  </a:ext>
                </a:extLst>
              </a:tr>
              <a:tr h="3658883">
                <a:tc>
                  <a:txBody>
                    <a:bodyPr/>
                    <a:lstStyle/>
                    <a:p>
                      <a:pPr marL="285750" indent="-285750">
                        <a:buFont typeface="Arial"/>
                        <a:buChar char="•"/>
                      </a:pPr>
                      <a:r>
                        <a:rPr lang="en-US" sz="1600"/>
                        <a:t>For family plans (2 or more members), there are 2 OOP amounts within the one plan; single &amp; family.</a:t>
                      </a:r>
                      <a:endParaRPr lang="en-US"/>
                    </a:p>
                    <a:p>
                      <a:pPr marL="285750" lvl="0" indent="-285750">
                        <a:buFont typeface="Arial"/>
                        <a:buChar char="•"/>
                      </a:pPr>
                      <a:r>
                        <a:rPr lang="en-US" sz="1600"/>
                        <a:t>The single OOP is embedded in the family OOP, so no one family member can contribute more than the single amount toward the family OOP. </a:t>
                      </a:r>
                    </a:p>
                    <a:p>
                      <a:pPr marL="285750" lvl="0" indent="-285750">
                        <a:buFont typeface="Arial"/>
                        <a:buChar char="•"/>
                      </a:pPr>
                      <a:endParaRPr lang="en-US" sz="1600"/>
                    </a:p>
                    <a:p>
                      <a:pPr marL="0" lvl="0" indent="0">
                        <a:buNone/>
                      </a:pPr>
                      <a:endParaRPr lang="en-US" sz="1600"/>
                    </a:p>
                    <a:p>
                      <a:pPr marL="0" lvl="0" indent="0">
                        <a:buNone/>
                      </a:pPr>
                      <a:r>
                        <a:rPr lang="en-US" sz="1600"/>
                        <a:t>Example: You have a $4,000/$8,000 (single/family) </a:t>
                      </a:r>
                    </a:p>
                    <a:p>
                      <a:pPr marL="0" lvl="0" indent="0">
                        <a:buNone/>
                      </a:pPr>
                      <a:r>
                        <a:rPr lang="en-US" sz="1600"/>
                        <a:t>embedded OOP, this is how your plan would work:</a:t>
                      </a:r>
                      <a:endParaRPr lang="en-US"/>
                    </a:p>
                    <a:p>
                      <a:pPr marL="285750" lvl="0" indent="-285750">
                        <a:buFont typeface="Arial"/>
                        <a:buChar char="•"/>
                      </a:pPr>
                      <a:endParaRPr lang="en-US" sz="1600"/>
                    </a:p>
                  </a:txBody>
                  <a:tcPr/>
                </a:tc>
                <a:extLst>
                  <a:ext uri="{0D108BD9-81ED-4DB2-BD59-A6C34878D82A}">
                    <a16:rowId xmlns:a16="http://schemas.microsoft.com/office/drawing/2014/main" val="2098510289"/>
                  </a:ext>
                </a:extLst>
              </a:tr>
            </a:tbl>
          </a:graphicData>
        </a:graphic>
      </p:graphicFrame>
      <p:pic>
        <p:nvPicPr>
          <p:cNvPr id="6" name="Picture 5">
            <a:extLst>
              <a:ext uri="{FF2B5EF4-FFF2-40B4-BE49-F238E27FC236}">
                <a16:creationId xmlns:a16="http://schemas.microsoft.com/office/drawing/2014/main" id="{CBCFA168-EAAA-B8AE-CD6A-9B2D270A6004}"/>
              </a:ext>
            </a:extLst>
          </p:cNvPr>
          <p:cNvPicPr>
            <a:picLocks noChangeAspect="1"/>
          </p:cNvPicPr>
          <p:nvPr/>
        </p:nvPicPr>
        <p:blipFill>
          <a:blip r:embed="rId3"/>
          <a:stretch>
            <a:fillRect/>
          </a:stretch>
        </p:blipFill>
        <p:spPr>
          <a:xfrm>
            <a:off x="6092804" y="3678868"/>
            <a:ext cx="4703653" cy="2955359"/>
          </a:xfrm>
          <a:prstGeom prst="rect">
            <a:avLst/>
          </a:prstGeom>
        </p:spPr>
      </p:pic>
    </p:spTree>
    <p:extLst>
      <p:ext uri="{BB962C8B-B14F-4D97-AF65-F5344CB8AC3E}">
        <p14:creationId xmlns:p14="http://schemas.microsoft.com/office/powerpoint/2010/main" val="2511899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6795-FC9F-E813-A15B-4F9ED8D454AA}"/>
              </a:ext>
            </a:extLst>
          </p:cNvPr>
          <p:cNvSpPr>
            <a:spLocks noGrp="1"/>
          </p:cNvSpPr>
          <p:nvPr>
            <p:ph type="title"/>
          </p:nvPr>
        </p:nvSpPr>
        <p:spPr/>
        <p:txBody>
          <a:bodyPr/>
          <a:lstStyle/>
          <a:p>
            <a:r>
              <a:rPr lang="en-US" dirty="0"/>
              <a:t>Employee Weekly Medical Contributions</a:t>
            </a:r>
          </a:p>
        </p:txBody>
      </p:sp>
      <p:pic>
        <p:nvPicPr>
          <p:cNvPr id="5" name="Content Placeholder 4">
            <a:extLst>
              <a:ext uri="{FF2B5EF4-FFF2-40B4-BE49-F238E27FC236}">
                <a16:creationId xmlns:a16="http://schemas.microsoft.com/office/drawing/2014/main" id="{761C7E3A-2108-9BE3-7D37-18A704A62852}"/>
              </a:ext>
            </a:extLst>
          </p:cNvPr>
          <p:cNvPicPr>
            <a:picLocks noGrp="1" noChangeAspect="1"/>
          </p:cNvPicPr>
          <p:nvPr>
            <p:ph sz="quarter" idx="11"/>
          </p:nvPr>
        </p:nvPicPr>
        <p:blipFill>
          <a:blip r:embed="rId3"/>
          <a:stretch>
            <a:fillRect/>
          </a:stretch>
        </p:blipFill>
        <p:spPr>
          <a:xfrm>
            <a:off x="1062228" y="1130854"/>
            <a:ext cx="10067544" cy="5265714"/>
          </a:xfrm>
          <a:prstGeom prst="rect">
            <a:avLst/>
          </a:prstGeom>
        </p:spPr>
      </p:pic>
    </p:spTree>
    <p:extLst>
      <p:ext uri="{BB962C8B-B14F-4D97-AF65-F5344CB8AC3E}">
        <p14:creationId xmlns:p14="http://schemas.microsoft.com/office/powerpoint/2010/main" val="271384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A945-DEA0-6C29-0E1D-F87BBC8CD8A6}"/>
              </a:ext>
            </a:extLst>
          </p:cNvPr>
          <p:cNvSpPr>
            <a:spLocks noGrp="1"/>
          </p:cNvSpPr>
          <p:nvPr>
            <p:ph type="title"/>
          </p:nvPr>
        </p:nvSpPr>
        <p:spPr/>
        <p:txBody>
          <a:bodyPr/>
          <a:lstStyle/>
          <a:p>
            <a:r>
              <a:rPr lang="en-US" dirty="0"/>
              <a:t>Bi-weekly Employee Medical Contributions</a:t>
            </a:r>
          </a:p>
        </p:txBody>
      </p:sp>
      <p:pic>
        <p:nvPicPr>
          <p:cNvPr id="5" name="Content Placeholder 4">
            <a:extLst>
              <a:ext uri="{FF2B5EF4-FFF2-40B4-BE49-F238E27FC236}">
                <a16:creationId xmlns:a16="http://schemas.microsoft.com/office/drawing/2014/main" id="{77F67D06-E011-6A1B-33E1-EA7E5C14169C}"/>
              </a:ext>
            </a:extLst>
          </p:cNvPr>
          <p:cNvPicPr>
            <a:picLocks noGrp="1" noChangeAspect="1"/>
          </p:cNvPicPr>
          <p:nvPr>
            <p:ph sz="quarter" idx="11"/>
          </p:nvPr>
        </p:nvPicPr>
        <p:blipFill>
          <a:blip r:embed="rId3"/>
          <a:stretch>
            <a:fillRect/>
          </a:stretch>
        </p:blipFill>
        <p:spPr>
          <a:xfrm>
            <a:off x="822960" y="1043539"/>
            <a:ext cx="10405872" cy="5435326"/>
          </a:xfrm>
          <a:prstGeom prst="rect">
            <a:avLst/>
          </a:prstGeom>
        </p:spPr>
      </p:pic>
    </p:spTree>
    <p:extLst>
      <p:ext uri="{BB962C8B-B14F-4D97-AF65-F5344CB8AC3E}">
        <p14:creationId xmlns:p14="http://schemas.microsoft.com/office/powerpoint/2010/main" val="70658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2C60-67DA-25F4-9B84-DE61F8C3F77D}"/>
              </a:ext>
            </a:extLst>
          </p:cNvPr>
          <p:cNvSpPr>
            <a:spLocks noGrp="1"/>
          </p:cNvSpPr>
          <p:nvPr>
            <p:ph type="title"/>
          </p:nvPr>
        </p:nvSpPr>
        <p:spPr/>
        <p:txBody>
          <a:bodyPr/>
          <a:lstStyle/>
          <a:p>
            <a:r>
              <a:rPr lang="en-US" dirty="0"/>
              <a:t>New York Life</a:t>
            </a:r>
          </a:p>
        </p:txBody>
      </p:sp>
      <p:sp>
        <p:nvSpPr>
          <p:cNvPr id="3" name="Content Placeholder 2">
            <a:extLst>
              <a:ext uri="{FF2B5EF4-FFF2-40B4-BE49-F238E27FC236}">
                <a16:creationId xmlns:a16="http://schemas.microsoft.com/office/drawing/2014/main" id="{15D80B6C-29BB-39A7-E447-A905E18AB803}"/>
              </a:ext>
            </a:extLst>
          </p:cNvPr>
          <p:cNvSpPr>
            <a:spLocks noGrp="1"/>
          </p:cNvSpPr>
          <p:nvPr>
            <p:ph sz="quarter" idx="11"/>
          </p:nvPr>
        </p:nvSpPr>
        <p:spPr>
          <a:xfrm>
            <a:off x="314099" y="1044759"/>
            <a:ext cx="11340801" cy="5069788"/>
          </a:xfrm>
        </p:spPr>
        <p:txBody>
          <a:bodyPr/>
          <a:lstStyle/>
          <a:p>
            <a:r>
              <a:rPr lang="en-US" sz="2000" b="1" dirty="0">
                <a:solidFill>
                  <a:schemeClr val="accent4"/>
                </a:solidFill>
                <a:latin typeface="Arial"/>
                <a:cs typeface="Arial"/>
              </a:rPr>
              <a:t>New! </a:t>
            </a:r>
            <a:r>
              <a:rPr lang="en-US" sz="2000" b="1" dirty="0">
                <a:solidFill>
                  <a:schemeClr val="accent1"/>
                </a:solidFill>
                <a:latin typeface="Arial"/>
                <a:cs typeface="Arial"/>
              </a:rPr>
              <a:t>Life, Disability, &amp; FMLA Carrier Change</a:t>
            </a:r>
          </a:p>
          <a:p>
            <a:r>
              <a:rPr lang="en-US" sz="2000" dirty="0">
                <a:solidFill>
                  <a:schemeClr val="accent6">
                    <a:lumMod val="50000"/>
                  </a:schemeClr>
                </a:solidFill>
                <a:latin typeface="Arial"/>
                <a:cs typeface="Arial"/>
              </a:rPr>
              <a:t>Effective 1/1/26 moving from Reliance Matrix to New York Life</a:t>
            </a:r>
          </a:p>
          <a:p>
            <a:pPr lvl="1"/>
            <a:r>
              <a:rPr lang="en-US" sz="1800" dirty="0">
                <a:solidFill>
                  <a:schemeClr val="accent6">
                    <a:lumMod val="50000"/>
                  </a:schemeClr>
                </a:solidFill>
                <a:latin typeface="Arial"/>
                <a:cs typeface="Arial"/>
              </a:rPr>
              <a:t>Life Insurance </a:t>
            </a:r>
          </a:p>
          <a:p>
            <a:pPr lvl="2"/>
            <a:r>
              <a:rPr lang="en-US" sz="1600" dirty="0">
                <a:solidFill>
                  <a:schemeClr val="accent6">
                    <a:lumMod val="50000"/>
                  </a:schemeClr>
                </a:solidFill>
                <a:latin typeface="Arial"/>
                <a:cs typeface="Arial"/>
              </a:rPr>
              <a:t>Basic: </a:t>
            </a:r>
            <a:r>
              <a:rPr lang="en-US" sz="1600" dirty="0">
                <a:solidFill>
                  <a:schemeClr val="accent6">
                    <a:lumMod val="50000"/>
                  </a:schemeClr>
                </a:solidFill>
              </a:rPr>
              <a:t>1x your annual salary to a maximum of $500,000</a:t>
            </a:r>
            <a:endParaRPr lang="en-US" sz="1600" dirty="0">
              <a:solidFill>
                <a:schemeClr val="accent6">
                  <a:lumMod val="50000"/>
                </a:schemeClr>
              </a:solidFill>
              <a:latin typeface="Arial"/>
              <a:cs typeface="Arial"/>
            </a:endParaRPr>
          </a:p>
          <a:p>
            <a:pPr lvl="2"/>
            <a:r>
              <a:rPr lang="en-US" sz="1600" dirty="0">
                <a:solidFill>
                  <a:schemeClr val="accent6">
                    <a:lumMod val="50000"/>
                  </a:schemeClr>
                </a:solidFill>
                <a:latin typeface="Arial"/>
                <a:cs typeface="Arial"/>
              </a:rPr>
              <a:t>Voluntary</a:t>
            </a:r>
          </a:p>
          <a:p>
            <a:pPr lvl="3"/>
            <a:r>
              <a:rPr lang="en-US" dirty="0">
                <a:solidFill>
                  <a:schemeClr val="accent6">
                    <a:lumMod val="50000"/>
                  </a:schemeClr>
                </a:solidFill>
                <a:latin typeface="Arial"/>
                <a:cs typeface="Arial"/>
              </a:rPr>
              <a:t>Employee: </a:t>
            </a:r>
            <a:r>
              <a:rPr lang="en-US" dirty="0">
                <a:solidFill>
                  <a:schemeClr val="accent6">
                    <a:lumMod val="50000"/>
                  </a:schemeClr>
                </a:solidFill>
              </a:rPr>
              <a:t>Elect from $10,000 to $500,000 in $10,000 increments. Guaranteed issue of $150,000*.</a:t>
            </a:r>
          </a:p>
          <a:p>
            <a:pPr lvl="3"/>
            <a:r>
              <a:rPr lang="en-US" sz="1400" dirty="0">
                <a:solidFill>
                  <a:schemeClr val="accent6">
                    <a:lumMod val="50000"/>
                  </a:schemeClr>
                </a:solidFill>
                <a:latin typeface="Arial"/>
                <a:cs typeface="Arial"/>
              </a:rPr>
              <a:t>Spouse: </a:t>
            </a:r>
            <a:r>
              <a:rPr lang="en-US" dirty="0">
                <a:solidFill>
                  <a:schemeClr val="accent6">
                    <a:lumMod val="50000"/>
                  </a:schemeClr>
                </a:solidFill>
              </a:rPr>
              <a:t>Elect from $5,000 to $500,000 in $5,000 increments. Cannot exceed 100% of the employee’s voluntary life election. Guaranteed issue of $100,000*.</a:t>
            </a:r>
            <a:endParaRPr lang="en-US" dirty="0">
              <a:solidFill>
                <a:schemeClr val="accent6">
                  <a:lumMod val="50000"/>
                </a:schemeClr>
              </a:solidFill>
              <a:latin typeface="Arial"/>
              <a:cs typeface="Arial"/>
            </a:endParaRPr>
          </a:p>
          <a:p>
            <a:pPr lvl="3"/>
            <a:r>
              <a:rPr lang="en-US" sz="1400" dirty="0">
                <a:solidFill>
                  <a:schemeClr val="accent6">
                    <a:lumMod val="50000"/>
                  </a:schemeClr>
                </a:solidFill>
                <a:latin typeface="Arial"/>
                <a:cs typeface="Arial"/>
              </a:rPr>
              <a:t>Children: </a:t>
            </a:r>
            <a:r>
              <a:rPr lang="en-US" dirty="0">
                <a:solidFill>
                  <a:schemeClr val="accent6">
                    <a:lumMod val="50000"/>
                  </a:schemeClr>
                </a:solidFill>
              </a:rPr>
              <a:t>Elect from $10,000 up to $20,000, in $2,000 increments. Guaranteed issue of $10,000. </a:t>
            </a:r>
            <a:endParaRPr lang="en-US" sz="1400" dirty="0">
              <a:solidFill>
                <a:schemeClr val="accent6">
                  <a:lumMod val="50000"/>
                </a:schemeClr>
              </a:solidFill>
              <a:latin typeface="Arial"/>
              <a:cs typeface="Arial"/>
            </a:endParaRPr>
          </a:p>
          <a:p>
            <a:pPr lvl="2"/>
            <a:r>
              <a:rPr lang="en-US" sz="1600" dirty="0">
                <a:solidFill>
                  <a:schemeClr val="accent6">
                    <a:lumMod val="50000"/>
                  </a:schemeClr>
                </a:solidFill>
              </a:rPr>
              <a:t>During Open Enrollment, you may increase your voluntary life insurance coverage up to the Guarantee Issue Amount without completing Evidence of insurability. Going forward, you can increase your voluntary coverage amount by one increment of coverage without providing evidence of insurability up to the guaranteed issue amount during open enrollment only</a:t>
            </a:r>
          </a:p>
          <a:p>
            <a:pPr lvl="1"/>
            <a:r>
              <a:rPr lang="en-US" sz="1800" dirty="0">
                <a:solidFill>
                  <a:schemeClr val="accent6">
                    <a:lumMod val="50000"/>
                  </a:schemeClr>
                </a:solidFill>
                <a:latin typeface="Arial"/>
                <a:cs typeface="Arial"/>
              </a:rPr>
              <a:t>Short Term Disability: </a:t>
            </a:r>
            <a:r>
              <a:rPr lang="en-US" sz="1800" dirty="0">
                <a:solidFill>
                  <a:schemeClr val="accent6">
                    <a:lumMod val="50000"/>
                  </a:schemeClr>
                </a:solidFill>
              </a:rPr>
              <a:t>75% of base wage up to a maximum of $4,500</a:t>
            </a:r>
          </a:p>
          <a:p>
            <a:pPr lvl="1"/>
            <a:r>
              <a:rPr lang="en-US" sz="1800" dirty="0">
                <a:solidFill>
                  <a:schemeClr val="accent6">
                    <a:lumMod val="50000"/>
                  </a:schemeClr>
                </a:solidFill>
                <a:latin typeface="Arial"/>
                <a:cs typeface="Arial"/>
              </a:rPr>
              <a:t>Long Term Disability</a:t>
            </a:r>
          </a:p>
          <a:p>
            <a:pPr lvl="2"/>
            <a:r>
              <a:rPr lang="en-US" sz="1600" dirty="0">
                <a:solidFill>
                  <a:schemeClr val="accent6">
                    <a:lumMod val="50000"/>
                  </a:schemeClr>
                </a:solidFill>
                <a:latin typeface="Arial"/>
                <a:cs typeface="Arial"/>
              </a:rPr>
              <a:t>Basic: </a:t>
            </a:r>
            <a:r>
              <a:rPr lang="en-US" sz="1600" dirty="0">
                <a:solidFill>
                  <a:schemeClr val="accent6">
                    <a:lumMod val="50000"/>
                  </a:schemeClr>
                </a:solidFill>
              </a:rPr>
              <a:t>50% of your base wage to a maximum of $15,000</a:t>
            </a:r>
            <a:endParaRPr lang="en-US" sz="1600" dirty="0">
              <a:solidFill>
                <a:schemeClr val="accent6">
                  <a:lumMod val="50000"/>
                </a:schemeClr>
              </a:solidFill>
              <a:latin typeface="Arial"/>
              <a:cs typeface="Arial"/>
            </a:endParaRPr>
          </a:p>
          <a:p>
            <a:pPr lvl="2"/>
            <a:r>
              <a:rPr lang="en-US" sz="1600" dirty="0">
                <a:solidFill>
                  <a:schemeClr val="accent6">
                    <a:lumMod val="50000"/>
                  </a:schemeClr>
                </a:solidFill>
                <a:latin typeface="Arial"/>
                <a:cs typeface="Arial"/>
              </a:rPr>
              <a:t>Buy-Up: </a:t>
            </a:r>
            <a:r>
              <a:rPr lang="en-US" sz="1600" dirty="0">
                <a:solidFill>
                  <a:schemeClr val="accent6">
                    <a:lumMod val="50000"/>
                  </a:schemeClr>
                </a:solidFill>
              </a:rPr>
              <a:t>67% of your base wage up to a maximum of $15,000</a:t>
            </a:r>
            <a:endParaRPr lang="en-US" sz="1600" dirty="0">
              <a:solidFill>
                <a:schemeClr val="accent6">
                  <a:lumMod val="50000"/>
                </a:schemeClr>
              </a:solidFill>
              <a:latin typeface="Arial"/>
              <a:cs typeface="Arial"/>
            </a:endParaRPr>
          </a:p>
          <a:p>
            <a:pPr lvl="2"/>
            <a:endParaRPr lang="en-US" sz="1600" dirty="0">
              <a:solidFill>
                <a:schemeClr val="accent6">
                  <a:lumMod val="50000"/>
                </a:schemeClr>
              </a:solidFill>
              <a:latin typeface="Arial"/>
              <a:cs typeface="Arial"/>
            </a:endParaRPr>
          </a:p>
        </p:txBody>
      </p:sp>
      <p:pic>
        <p:nvPicPr>
          <p:cNvPr id="1026" name="Picture 2" descr="New York Life Insurance">
            <a:extLst>
              <a:ext uri="{FF2B5EF4-FFF2-40B4-BE49-F238E27FC236}">
                <a16:creationId xmlns:a16="http://schemas.microsoft.com/office/drawing/2014/main" id="{CAE4BD8D-5C61-C0E8-70F1-43F25E7C4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299" y="5359399"/>
            <a:ext cx="1244601" cy="12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28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C9297-AFBC-091A-3045-F8B17743B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41814-B6A6-E545-B736-F1A8E30878A6}"/>
              </a:ext>
            </a:extLst>
          </p:cNvPr>
          <p:cNvSpPr>
            <a:spLocks noGrp="1"/>
          </p:cNvSpPr>
          <p:nvPr>
            <p:ph type="title"/>
          </p:nvPr>
        </p:nvSpPr>
        <p:spPr/>
        <p:txBody>
          <a:bodyPr/>
          <a:lstStyle/>
          <a:p>
            <a:r>
              <a:rPr lang="en-US"/>
              <a:t>New York Life</a:t>
            </a:r>
          </a:p>
        </p:txBody>
      </p:sp>
      <p:sp>
        <p:nvSpPr>
          <p:cNvPr id="3" name="Content Placeholder 2">
            <a:extLst>
              <a:ext uri="{FF2B5EF4-FFF2-40B4-BE49-F238E27FC236}">
                <a16:creationId xmlns:a16="http://schemas.microsoft.com/office/drawing/2014/main" id="{8F47A8FC-A554-1304-EC71-4A214EB52BBD}"/>
              </a:ext>
            </a:extLst>
          </p:cNvPr>
          <p:cNvSpPr>
            <a:spLocks noGrp="1"/>
          </p:cNvSpPr>
          <p:nvPr>
            <p:ph sz="quarter" idx="11"/>
          </p:nvPr>
        </p:nvSpPr>
        <p:spPr>
          <a:xfrm>
            <a:off x="314099" y="1543623"/>
            <a:ext cx="11340801" cy="4570924"/>
          </a:xfrm>
        </p:spPr>
        <p:txBody>
          <a:bodyPr/>
          <a:lstStyle/>
          <a:p>
            <a:r>
              <a:rPr lang="en-US" sz="2400" b="1" dirty="0">
                <a:solidFill>
                  <a:schemeClr val="accent4"/>
                </a:solidFill>
                <a:latin typeface="Arial"/>
                <a:cs typeface="Arial"/>
              </a:rPr>
              <a:t>New! </a:t>
            </a:r>
            <a:r>
              <a:rPr lang="en-US" sz="2400" b="1" dirty="0">
                <a:solidFill>
                  <a:schemeClr val="accent1"/>
                </a:solidFill>
                <a:latin typeface="Arial"/>
                <a:cs typeface="Arial"/>
              </a:rPr>
              <a:t>Voluntary Health Benefits Carrier Change</a:t>
            </a:r>
          </a:p>
          <a:p>
            <a:r>
              <a:rPr lang="en-US" sz="2400" dirty="0">
                <a:solidFill>
                  <a:schemeClr val="accent6">
                    <a:lumMod val="50000"/>
                  </a:schemeClr>
                </a:solidFill>
                <a:latin typeface="Arial"/>
                <a:cs typeface="Arial"/>
              </a:rPr>
              <a:t>Voluntary benefits moving from Voya to New York Life</a:t>
            </a:r>
          </a:p>
          <a:p>
            <a:pPr lvl="1"/>
            <a:r>
              <a:rPr lang="en-US" sz="2000" dirty="0">
                <a:solidFill>
                  <a:schemeClr val="accent6">
                    <a:lumMod val="50000"/>
                  </a:schemeClr>
                </a:solidFill>
                <a:latin typeface="Arial"/>
                <a:cs typeface="Arial"/>
              </a:rPr>
              <a:t>Critical Illness</a:t>
            </a:r>
          </a:p>
          <a:p>
            <a:pPr lvl="1"/>
            <a:r>
              <a:rPr lang="en-US" sz="2000" dirty="0">
                <a:solidFill>
                  <a:schemeClr val="accent6">
                    <a:lumMod val="50000"/>
                  </a:schemeClr>
                </a:solidFill>
                <a:latin typeface="Arial"/>
                <a:cs typeface="Arial"/>
              </a:rPr>
              <a:t>Accident</a:t>
            </a:r>
          </a:p>
          <a:p>
            <a:pPr lvl="1"/>
            <a:r>
              <a:rPr lang="en-US" sz="2000" dirty="0">
                <a:solidFill>
                  <a:schemeClr val="accent6">
                    <a:lumMod val="50000"/>
                  </a:schemeClr>
                </a:solidFill>
                <a:latin typeface="Arial"/>
                <a:cs typeface="Arial"/>
              </a:rPr>
              <a:t>Hospital Indemnity </a:t>
            </a:r>
          </a:p>
          <a:p>
            <a:endParaRPr lang="en-US" dirty="0"/>
          </a:p>
        </p:txBody>
      </p:sp>
      <p:pic>
        <p:nvPicPr>
          <p:cNvPr id="1026" name="Picture 2" descr="New York Life Insurance">
            <a:extLst>
              <a:ext uri="{FF2B5EF4-FFF2-40B4-BE49-F238E27FC236}">
                <a16:creationId xmlns:a16="http://schemas.microsoft.com/office/drawing/2014/main" id="{90F9CB3A-0EE1-4B8C-A5E8-245B95225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9281" y="1543623"/>
            <a:ext cx="1885378" cy="188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030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C9DE-C729-ED7F-1D23-ED95FF72F347}"/>
              </a:ext>
            </a:extLst>
          </p:cNvPr>
          <p:cNvSpPr>
            <a:spLocks noGrp="1"/>
          </p:cNvSpPr>
          <p:nvPr>
            <p:ph type="title"/>
          </p:nvPr>
        </p:nvSpPr>
        <p:spPr/>
        <p:txBody>
          <a:bodyPr/>
          <a:lstStyle/>
          <a:p>
            <a:r>
              <a:rPr lang="en-US" dirty="0" err="1"/>
              <a:t>UBreathe</a:t>
            </a:r>
            <a:r>
              <a:rPr lang="en-US" dirty="0"/>
              <a:t> Tobacco Cessation</a:t>
            </a:r>
          </a:p>
        </p:txBody>
      </p:sp>
      <p:sp>
        <p:nvSpPr>
          <p:cNvPr id="3" name="Content Placeholder 2">
            <a:extLst>
              <a:ext uri="{FF2B5EF4-FFF2-40B4-BE49-F238E27FC236}">
                <a16:creationId xmlns:a16="http://schemas.microsoft.com/office/drawing/2014/main" id="{7694D07D-C9D3-B8B7-71E0-B6B3B820EF51}"/>
              </a:ext>
            </a:extLst>
          </p:cNvPr>
          <p:cNvSpPr>
            <a:spLocks noGrp="1"/>
          </p:cNvSpPr>
          <p:nvPr>
            <p:ph sz="quarter" idx="11"/>
          </p:nvPr>
        </p:nvSpPr>
        <p:spPr>
          <a:xfrm>
            <a:off x="314099" y="1299951"/>
            <a:ext cx="11619238" cy="5069788"/>
          </a:xfrm>
        </p:spPr>
        <p:txBody>
          <a:bodyPr/>
          <a:lstStyle/>
          <a:p>
            <a:r>
              <a:rPr lang="en-US" b="1" dirty="0">
                <a:solidFill>
                  <a:schemeClr val="accent4"/>
                </a:solidFill>
                <a:latin typeface="Arial"/>
                <a:cs typeface="Arial"/>
              </a:rPr>
              <a:t>New! </a:t>
            </a:r>
            <a:r>
              <a:rPr lang="en-US" b="1" dirty="0">
                <a:solidFill>
                  <a:schemeClr val="accent1"/>
                </a:solidFill>
                <a:latin typeface="Arial"/>
                <a:cs typeface="Arial"/>
              </a:rPr>
              <a:t>Program Update</a:t>
            </a:r>
            <a:endParaRPr lang="en-US" dirty="0">
              <a:solidFill>
                <a:schemeClr val="accent1"/>
              </a:solidFill>
              <a:latin typeface="Arial"/>
              <a:cs typeface="Arial"/>
            </a:endParaRPr>
          </a:p>
          <a:p>
            <a:pPr lvl="1">
              <a:buFont typeface="Courier New" panose="020B0604020202020204" pitchFamily="34" charset="0"/>
              <a:buChar char="o"/>
            </a:pPr>
            <a:r>
              <a:rPr lang="en-US" sz="1800" dirty="0">
                <a:latin typeface="Arial"/>
                <a:cs typeface="Arial"/>
              </a:rPr>
              <a:t>Effective 1/1/26 moving tobacco cessation program from Quit4Life to </a:t>
            </a:r>
            <a:r>
              <a:rPr lang="en-US" sz="1800" dirty="0" err="1">
                <a:latin typeface="Arial"/>
                <a:cs typeface="Arial"/>
              </a:rPr>
              <a:t>UBreathe</a:t>
            </a:r>
            <a:r>
              <a:rPr lang="en-US" sz="1800" dirty="0">
                <a:latin typeface="Arial"/>
                <a:cs typeface="Arial"/>
              </a:rPr>
              <a:t> for employees and spouses. </a:t>
            </a:r>
          </a:p>
          <a:p>
            <a:pPr lvl="1">
              <a:buFont typeface="Courier New" panose="020B0604020202020204" pitchFamily="34" charset="0"/>
              <a:buChar char="o"/>
            </a:pPr>
            <a:r>
              <a:rPr lang="en-US" sz="1800" dirty="0"/>
              <a:t>In order to earn the incentive, employees must </a:t>
            </a:r>
            <a:r>
              <a:rPr lang="en-US" sz="1800" b="1" dirty="0"/>
              <a:t>begin the program prior to October 1, 2026 </a:t>
            </a:r>
            <a:r>
              <a:rPr lang="en-US" sz="1800" dirty="0"/>
              <a:t>and </a:t>
            </a:r>
            <a:r>
              <a:rPr lang="en-US" sz="1800" b="1" dirty="0"/>
              <a:t>complete the program by November 30, 2026. </a:t>
            </a:r>
            <a:r>
              <a:rPr lang="en-US" sz="1800" dirty="0"/>
              <a:t>The </a:t>
            </a:r>
            <a:r>
              <a:rPr lang="en-US" sz="1800" dirty="0" err="1"/>
              <a:t>UBreathe</a:t>
            </a:r>
            <a:r>
              <a:rPr lang="en-US" sz="1800" dirty="0"/>
              <a:t> program consists of six coaching sessions with your dedicated Health Coach.</a:t>
            </a:r>
            <a:endParaRPr lang="en-US" sz="1800" dirty="0">
              <a:latin typeface="Arial"/>
              <a:cs typeface="Arial"/>
            </a:endParaRPr>
          </a:p>
          <a:p>
            <a:pPr lvl="1">
              <a:buFont typeface="Courier New" panose="020B0604020202020204" pitchFamily="34" charset="0"/>
              <a:buChar char="o"/>
            </a:pPr>
            <a:r>
              <a:rPr lang="en-US" sz="1800" dirty="0">
                <a:latin typeface="Arial"/>
                <a:cs typeface="Arial"/>
              </a:rPr>
              <a:t>Administered through our EAP provider</a:t>
            </a:r>
          </a:p>
          <a:p>
            <a:r>
              <a:rPr lang="en-US" dirty="0"/>
              <a:t>Six coaching sessions with a dedicated Health Coach</a:t>
            </a:r>
          </a:p>
          <a:p>
            <a:pPr lvl="1"/>
            <a:r>
              <a:rPr lang="en-US" dirty="0"/>
              <a:t>You’ll learn the benefits of quitting</a:t>
            </a:r>
          </a:p>
          <a:p>
            <a:pPr lvl="1"/>
            <a:r>
              <a:rPr lang="en-US" dirty="0"/>
              <a:t>Set a “Quit Date” and create a “Quit Plan” </a:t>
            </a:r>
          </a:p>
          <a:p>
            <a:pPr lvl="1"/>
            <a:r>
              <a:rPr lang="en-US" dirty="0"/>
              <a:t>Ongoing support to stay quit and Support in planning for riggers, cravings &amp; withdrawals</a:t>
            </a:r>
          </a:p>
          <a:p>
            <a:pPr lvl="1"/>
            <a:r>
              <a:rPr lang="en-US" dirty="0"/>
              <a:t>Education about nicotine replacement therapies &amp; medications</a:t>
            </a:r>
          </a:p>
          <a:p>
            <a:r>
              <a:rPr lang="en-US" dirty="0"/>
              <a:t>Upon program completion, the tobacco surcharge is removed from your</a:t>
            </a:r>
            <a:br>
              <a:rPr lang="en-US" dirty="0"/>
            </a:br>
            <a:r>
              <a:rPr lang="en-US" dirty="0"/>
              <a:t>benefit premium and refunded back to the beginning of the plan year. </a:t>
            </a:r>
          </a:p>
          <a:p>
            <a:r>
              <a:rPr lang="en-US" dirty="0"/>
              <a:t>To enroll in coaching, call </a:t>
            </a:r>
            <a:r>
              <a:rPr lang="en-US" b="1" dirty="0"/>
              <a:t>888.882.5462</a:t>
            </a:r>
            <a:r>
              <a:rPr lang="en-US" dirty="0"/>
              <a:t>, or reach out via email </a:t>
            </a:r>
            <a:br>
              <a:rPr lang="en-US" dirty="0"/>
            </a:br>
            <a:r>
              <a:rPr lang="en-US" dirty="0"/>
              <a:t>at </a:t>
            </a:r>
            <a:r>
              <a:rPr lang="en-US" b="1" dirty="0"/>
              <a:t>coaching@mywellportal.com</a:t>
            </a:r>
            <a:r>
              <a:rPr lang="en-US" dirty="0"/>
              <a:t>. </a:t>
            </a:r>
          </a:p>
        </p:txBody>
      </p:sp>
      <p:pic>
        <p:nvPicPr>
          <p:cNvPr id="5" name="Picture 4">
            <a:extLst>
              <a:ext uri="{FF2B5EF4-FFF2-40B4-BE49-F238E27FC236}">
                <a16:creationId xmlns:a16="http://schemas.microsoft.com/office/drawing/2014/main" id="{58EC0E95-32C0-FA18-4224-E6F640BCC315}"/>
              </a:ext>
            </a:extLst>
          </p:cNvPr>
          <p:cNvPicPr>
            <a:picLocks noChangeAspect="1"/>
          </p:cNvPicPr>
          <p:nvPr/>
        </p:nvPicPr>
        <p:blipFill>
          <a:blip r:embed="rId3"/>
          <a:stretch>
            <a:fillRect/>
          </a:stretch>
        </p:blipFill>
        <p:spPr>
          <a:xfrm>
            <a:off x="9452762" y="5956300"/>
            <a:ext cx="2480575" cy="834308"/>
          </a:xfrm>
          <a:prstGeom prst="rect">
            <a:avLst/>
          </a:prstGeom>
        </p:spPr>
      </p:pic>
    </p:spTree>
    <p:extLst>
      <p:ext uri="{BB962C8B-B14F-4D97-AF65-F5344CB8AC3E}">
        <p14:creationId xmlns:p14="http://schemas.microsoft.com/office/powerpoint/2010/main" val="138380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B57A1-B45C-C602-9DA8-C0FFB92C5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AA6A5-CA53-F62E-2442-D7C8E7F9E908}"/>
              </a:ext>
            </a:extLst>
          </p:cNvPr>
          <p:cNvSpPr>
            <a:spLocks noGrp="1"/>
          </p:cNvSpPr>
          <p:nvPr>
            <p:ph type="title"/>
          </p:nvPr>
        </p:nvSpPr>
        <p:spPr/>
        <p:txBody>
          <a:bodyPr/>
          <a:lstStyle/>
          <a:p>
            <a:r>
              <a:rPr lang="en-US"/>
              <a:t>Wellbeing Benefits</a:t>
            </a:r>
          </a:p>
        </p:txBody>
      </p:sp>
      <p:grpSp>
        <p:nvGrpSpPr>
          <p:cNvPr id="5" name="Group 4">
            <a:extLst>
              <a:ext uri="{FF2B5EF4-FFF2-40B4-BE49-F238E27FC236}">
                <a16:creationId xmlns:a16="http://schemas.microsoft.com/office/drawing/2014/main" id="{7191AE5E-F28D-49AE-D0C5-B92354425188}"/>
              </a:ext>
            </a:extLst>
          </p:cNvPr>
          <p:cNvGrpSpPr/>
          <p:nvPr/>
        </p:nvGrpSpPr>
        <p:grpSpPr>
          <a:xfrm>
            <a:off x="1211805" y="1183465"/>
            <a:ext cx="9146749" cy="5294070"/>
            <a:chOff x="-8497" y="2107972"/>
            <a:chExt cx="9570610" cy="7113907"/>
          </a:xfrm>
        </p:grpSpPr>
        <p:grpSp>
          <p:nvGrpSpPr>
            <p:cNvPr id="6" name="Group 5">
              <a:extLst>
                <a:ext uri="{FF2B5EF4-FFF2-40B4-BE49-F238E27FC236}">
                  <a16:creationId xmlns:a16="http://schemas.microsoft.com/office/drawing/2014/main" id="{C01B2D55-EFF2-578A-48D8-3AA53E98E66E}"/>
                </a:ext>
              </a:extLst>
            </p:cNvPr>
            <p:cNvGrpSpPr/>
            <p:nvPr/>
          </p:nvGrpSpPr>
          <p:grpSpPr>
            <a:xfrm>
              <a:off x="7396809" y="2963360"/>
              <a:ext cx="2165304" cy="3741646"/>
              <a:chOff x="11836139" y="-345441"/>
              <a:chExt cx="3052418" cy="5869245"/>
            </a:xfrm>
          </p:grpSpPr>
          <p:sp>
            <p:nvSpPr>
              <p:cNvPr id="32" name="TextBox 31">
                <a:extLst>
                  <a:ext uri="{FF2B5EF4-FFF2-40B4-BE49-F238E27FC236}">
                    <a16:creationId xmlns:a16="http://schemas.microsoft.com/office/drawing/2014/main" id="{0C8A01CC-0920-7D33-B119-26C654D3BD7C}"/>
                  </a:ext>
                </a:extLst>
              </p:cNvPr>
              <p:cNvSpPr txBox="1"/>
              <p:nvPr/>
            </p:nvSpPr>
            <p:spPr>
              <a:xfrm>
                <a:off x="11962477" y="-345441"/>
                <a:ext cx="2926080" cy="735494"/>
              </a:xfrm>
              <a:prstGeom prst="rect">
                <a:avLst/>
              </a:prstGeom>
              <a:solidFill>
                <a:schemeClr val="accent2">
                  <a:lumMod val="40000"/>
                  <a:lumOff val="60000"/>
                </a:schemeClr>
              </a:solidFill>
            </p:spPr>
            <p:txBody>
              <a:bodyPr wrap="square" lIns="0" rIns="0" rtlCol="0" anchor="b">
                <a:spAutoFit/>
              </a:bodyPr>
              <a:lstStyle/>
              <a:p>
                <a:pPr algn="ctr"/>
                <a:r>
                  <a:rPr lang="en-US" sz="1600" b="1" noProof="1"/>
                  <a:t>Physical</a:t>
                </a:r>
              </a:p>
            </p:txBody>
          </p:sp>
          <p:sp>
            <p:nvSpPr>
              <p:cNvPr id="33" name="TextBox 32">
                <a:extLst>
                  <a:ext uri="{FF2B5EF4-FFF2-40B4-BE49-F238E27FC236}">
                    <a16:creationId xmlns:a16="http://schemas.microsoft.com/office/drawing/2014/main" id="{6AF9EFAD-8E61-4EDA-507D-FF1B336213EB}"/>
                  </a:ext>
                </a:extLst>
              </p:cNvPr>
              <p:cNvSpPr txBox="1"/>
              <p:nvPr/>
            </p:nvSpPr>
            <p:spPr>
              <a:xfrm>
                <a:off x="11836139" y="611452"/>
                <a:ext cx="2926084" cy="4912352"/>
              </a:xfrm>
              <a:prstGeom prst="rect">
                <a:avLst/>
              </a:prstGeom>
              <a:noFill/>
            </p:spPr>
            <p:txBody>
              <a:bodyPr wrap="square" lIns="0" rIns="0" rtlCol="0" anchor="t">
                <a:spAutoFit/>
              </a:bodyPr>
              <a:lstStyle/>
              <a:p>
                <a:pPr marL="285750" indent="-285750">
                  <a:buFont typeface="Wingdings" panose="05000000000000000000" pitchFamily="2" charset="2"/>
                  <a:buChar char="ü"/>
                </a:pPr>
                <a:r>
                  <a:rPr lang="en-US" sz="1050"/>
                  <a:t>Medical – LiveHealthOnline, 24/7 Nurseline, Building Healthy Families, Condition Care</a:t>
                </a:r>
              </a:p>
              <a:p>
                <a:pPr marL="285750" indent="-285750">
                  <a:buFont typeface="Wingdings" panose="05000000000000000000" pitchFamily="2" charset="2"/>
                  <a:buChar char="ü"/>
                </a:pPr>
                <a:r>
                  <a:rPr lang="en-US" sz="1050"/>
                  <a:t>Dental &amp; Vision – Programs for people with chronic conditions</a:t>
                </a:r>
              </a:p>
              <a:p>
                <a:pPr marL="285750" indent="-285750">
                  <a:buFont typeface="Wingdings" panose="05000000000000000000" pitchFamily="2" charset="2"/>
                  <a:buChar char="ü"/>
                </a:pPr>
                <a:r>
                  <a:rPr lang="en-US" sz="1050"/>
                  <a:t>Points to earn </a:t>
                </a:r>
                <a:r>
                  <a:rPr lang="en-US" sz="1050">
                    <a:cs typeface="Arial" panose="020B0604020202020204" pitchFamily="34" charset="0"/>
                  </a:rPr>
                  <a:t>gift cards up to $325 in gym membership reimbursements and up to $185 for meeting wellness goals</a:t>
                </a:r>
              </a:p>
              <a:p>
                <a:pPr marL="285750" indent="-285750">
                  <a:buFont typeface="Wingdings" panose="05000000000000000000" pitchFamily="2" charset="2"/>
                  <a:buChar char="ü"/>
                </a:pPr>
                <a:r>
                  <a:rPr lang="en-US" sz="1050"/>
                  <a:t>Tobacco cessation </a:t>
                </a:r>
              </a:p>
              <a:p>
                <a:pPr marL="285750" indent="-285750">
                  <a:buFont typeface="Wingdings" panose="05000000000000000000" pitchFamily="2" charset="2"/>
                  <a:buChar char="ü"/>
                </a:pPr>
                <a:r>
                  <a:rPr lang="en-US" sz="1050"/>
                  <a:t>Onsite Flu Shots</a:t>
                </a:r>
              </a:p>
              <a:p>
                <a:pPr marL="285750" indent="-285750">
                  <a:buFont typeface="Wingdings" panose="05000000000000000000" pitchFamily="2" charset="2"/>
                  <a:buChar char="ü"/>
                </a:pPr>
                <a:r>
                  <a:rPr lang="en-US" sz="1050"/>
                  <a:t>Onsite gym (Corporate)</a:t>
                </a:r>
              </a:p>
              <a:p>
                <a:pPr marL="285750" indent="-285750">
                  <a:buFont typeface="Wingdings" panose="05000000000000000000" pitchFamily="2" charset="2"/>
                  <a:buChar char="ü"/>
                </a:pPr>
                <a:r>
                  <a:rPr lang="en-US" sz="1050"/>
                  <a:t>Preventative care covered at 100% in network</a:t>
                </a:r>
              </a:p>
              <a:p>
                <a:pPr algn="just"/>
                <a:endParaRPr lang="en-US" sz="850" noProof="1">
                  <a:solidFill>
                    <a:schemeClr val="tx1">
                      <a:lumMod val="65000"/>
                      <a:lumOff val="35000"/>
                    </a:schemeClr>
                  </a:solidFill>
                </a:endParaRPr>
              </a:p>
            </p:txBody>
          </p:sp>
        </p:grpSp>
        <p:grpSp>
          <p:nvGrpSpPr>
            <p:cNvPr id="7" name="Group 6">
              <a:extLst>
                <a:ext uri="{FF2B5EF4-FFF2-40B4-BE49-F238E27FC236}">
                  <a16:creationId xmlns:a16="http://schemas.microsoft.com/office/drawing/2014/main" id="{82109F23-E3DD-7E3F-7BFB-BBC4AB186D06}"/>
                </a:ext>
              </a:extLst>
            </p:cNvPr>
            <p:cNvGrpSpPr/>
            <p:nvPr/>
          </p:nvGrpSpPr>
          <p:grpSpPr>
            <a:xfrm>
              <a:off x="4645469" y="6962684"/>
              <a:ext cx="2274270" cy="2259195"/>
              <a:chOff x="11233852" y="4466949"/>
              <a:chExt cx="3567481" cy="3543829"/>
            </a:xfrm>
          </p:grpSpPr>
          <p:sp>
            <p:nvSpPr>
              <p:cNvPr id="30" name="TextBox 29">
                <a:extLst>
                  <a:ext uri="{FF2B5EF4-FFF2-40B4-BE49-F238E27FC236}">
                    <a16:creationId xmlns:a16="http://schemas.microsoft.com/office/drawing/2014/main" id="{107B14B4-D9CB-84B6-7DCE-AB23447303BA}"/>
                  </a:ext>
                </a:extLst>
              </p:cNvPr>
              <p:cNvSpPr txBox="1"/>
              <p:nvPr/>
            </p:nvSpPr>
            <p:spPr>
              <a:xfrm>
                <a:off x="11233852" y="4466949"/>
                <a:ext cx="3456037" cy="735493"/>
              </a:xfrm>
              <a:prstGeom prst="rect">
                <a:avLst/>
              </a:prstGeom>
              <a:solidFill>
                <a:schemeClr val="accent2">
                  <a:lumMod val="40000"/>
                  <a:lumOff val="60000"/>
                </a:schemeClr>
              </a:solidFill>
            </p:spPr>
            <p:txBody>
              <a:bodyPr wrap="square" lIns="0" rIns="0" rtlCol="0" anchor="b">
                <a:spAutoFit/>
              </a:bodyPr>
              <a:lstStyle/>
              <a:p>
                <a:pPr algn="ctr"/>
                <a:r>
                  <a:rPr lang="en-US" sz="1600" b="1" noProof="1"/>
                  <a:t>Financial</a:t>
                </a:r>
                <a:endParaRPr lang="en-US" sz="1700" b="1" noProof="1"/>
              </a:p>
            </p:txBody>
          </p:sp>
          <p:sp>
            <p:nvSpPr>
              <p:cNvPr id="31" name="TextBox 30">
                <a:extLst>
                  <a:ext uri="{FF2B5EF4-FFF2-40B4-BE49-F238E27FC236}">
                    <a16:creationId xmlns:a16="http://schemas.microsoft.com/office/drawing/2014/main" id="{F0427213-51F3-4BC6-0E79-ED9FBAC99C4D}"/>
                  </a:ext>
                </a:extLst>
              </p:cNvPr>
              <p:cNvSpPr txBox="1"/>
              <p:nvPr/>
            </p:nvSpPr>
            <p:spPr>
              <a:xfrm>
                <a:off x="11345293" y="5379595"/>
                <a:ext cx="3456040" cy="2631183"/>
              </a:xfrm>
              <a:prstGeom prst="rect">
                <a:avLst/>
              </a:prstGeom>
              <a:noFill/>
            </p:spPr>
            <p:txBody>
              <a:bodyPr wrap="square" lIns="0" rIns="0" rtlCol="0" anchor="t">
                <a:spAutoFit/>
              </a:bodyPr>
              <a:lstStyle/>
              <a:p>
                <a:pPr marL="285750" indent="-285750">
                  <a:buFont typeface="Wingdings" panose="05000000000000000000" pitchFamily="2" charset="2"/>
                  <a:buChar char="ü"/>
                </a:pPr>
                <a:r>
                  <a:rPr lang="en-US" sz="1050"/>
                  <a:t>401(k) retirement plan with employer match</a:t>
                </a:r>
              </a:p>
              <a:p>
                <a:pPr marL="285750" indent="-285750">
                  <a:buFont typeface="Wingdings" panose="05000000000000000000" pitchFamily="2" charset="2"/>
                  <a:buChar char="ü"/>
                </a:pPr>
                <a:r>
                  <a:rPr lang="en-US" sz="1050"/>
                  <a:t>Financial consultation </a:t>
                </a:r>
              </a:p>
              <a:p>
                <a:pPr marL="285750" indent="-285750">
                  <a:buFont typeface="Wingdings" panose="05000000000000000000" pitchFamily="2" charset="2"/>
                  <a:buChar char="ü"/>
                </a:pPr>
                <a:r>
                  <a:rPr lang="en-US" sz="1050"/>
                  <a:t>Discount vendor</a:t>
                </a:r>
              </a:p>
              <a:p>
                <a:pPr marL="285750" indent="-285750">
                  <a:buFont typeface="Wingdings" panose="05000000000000000000" pitchFamily="2" charset="2"/>
                  <a:buChar char="ü"/>
                </a:pPr>
                <a:r>
                  <a:rPr lang="en-US" sz="1050"/>
                  <a:t>Tuition reimbursement </a:t>
                </a:r>
              </a:p>
              <a:p>
                <a:pPr marL="285750" indent="-285750">
                  <a:buFont typeface="Wingdings" panose="05000000000000000000" pitchFamily="2" charset="2"/>
                  <a:buChar char="ü"/>
                </a:pPr>
                <a:r>
                  <a:rPr lang="en-US" sz="1050"/>
                  <a:t>Tax advantaged accounts – HSA and FSA</a:t>
                </a:r>
              </a:p>
              <a:p>
                <a:pPr marL="285750" indent="-285750">
                  <a:buFont typeface="Wingdings" panose="05000000000000000000" pitchFamily="2" charset="2"/>
                  <a:buChar char="ü"/>
                </a:pPr>
                <a:r>
                  <a:rPr lang="en-US" sz="1050"/>
                  <a:t>Life insurance</a:t>
                </a:r>
              </a:p>
              <a:p>
                <a:pPr marL="285750" indent="-285750">
                  <a:buFont typeface="Wingdings" panose="05000000000000000000" pitchFamily="2" charset="2"/>
                  <a:buChar char="ü"/>
                </a:pPr>
                <a:r>
                  <a:rPr lang="en-US" sz="1050"/>
                  <a:t>Disability insurance</a:t>
                </a:r>
              </a:p>
              <a:p>
                <a:pPr algn="just"/>
                <a:endParaRPr lang="en-US" sz="850" noProof="1">
                  <a:solidFill>
                    <a:schemeClr val="tx1">
                      <a:lumMod val="65000"/>
                      <a:lumOff val="35000"/>
                    </a:schemeClr>
                  </a:solidFill>
                </a:endParaRPr>
              </a:p>
            </p:txBody>
          </p:sp>
        </p:grpSp>
        <p:grpSp>
          <p:nvGrpSpPr>
            <p:cNvPr id="8" name="Group 7">
              <a:extLst>
                <a:ext uri="{FF2B5EF4-FFF2-40B4-BE49-F238E27FC236}">
                  <a16:creationId xmlns:a16="http://schemas.microsoft.com/office/drawing/2014/main" id="{D51A4659-B418-2C70-F2E1-1ACB496BC2DC}"/>
                </a:ext>
              </a:extLst>
            </p:cNvPr>
            <p:cNvGrpSpPr/>
            <p:nvPr/>
          </p:nvGrpSpPr>
          <p:grpSpPr>
            <a:xfrm>
              <a:off x="-8497" y="2785029"/>
              <a:ext cx="2195006" cy="3032310"/>
              <a:chOff x="-497507" y="2844829"/>
              <a:chExt cx="3443144" cy="4756561"/>
            </a:xfrm>
          </p:grpSpPr>
          <p:sp>
            <p:nvSpPr>
              <p:cNvPr id="28" name="TextBox 27">
                <a:extLst>
                  <a:ext uri="{FF2B5EF4-FFF2-40B4-BE49-F238E27FC236}">
                    <a16:creationId xmlns:a16="http://schemas.microsoft.com/office/drawing/2014/main" id="{9AB52872-8A93-7E2D-44EE-1E1B8987463A}"/>
                  </a:ext>
                </a:extLst>
              </p:cNvPr>
              <p:cNvSpPr txBox="1"/>
              <p:nvPr/>
            </p:nvSpPr>
            <p:spPr>
              <a:xfrm>
                <a:off x="-497507" y="2844829"/>
                <a:ext cx="3443144" cy="735494"/>
              </a:xfrm>
              <a:prstGeom prst="rect">
                <a:avLst/>
              </a:prstGeom>
              <a:solidFill>
                <a:schemeClr val="accent2">
                  <a:lumMod val="40000"/>
                  <a:lumOff val="60000"/>
                </a:schemeClr>
              </a:solidFill>
            </p:spPr>
            <p:txBody>
              <a:bodyPr wrap="square" lIns="0" rIns="0" rtlCol="0" anchor="b">
                <a:spAutoFit/>
              </a:bodyPr>
              <a:lstStyle/>
              <a:p>
                <a:pPr algn="ctr"/>
                <a:r>
                  <a:rPr lang="en-US" sz="1600" b="1"/>
                  <a:t>Job Satisfaction</a:t>
                </a:r>
              </a:p>
            </p:txBody>
          </p:sp>
          <p:sp>
            <p:nvSpPr>
              <p:cNvPr id="29" name="TextBox 28">
                <a:extLst>
                  <a:ext uri="{FF2B5EF4-FFF2-40B4-BE49-F238E27FC236}">
                    <a16:creationId xmlns:a16="http://schemas.microsoft.com/office/drawing/2014/main" id="{97405408-19D8-1439-44C1-F18ACACD1AB8}"/>
                  </a:ext>
                </a:extLst>
              </p:cNvPr>
              <p:cNvSpPr txBox="1"/>
              <p:nvPr/>
            </p:nvSpPr>
            <p:spPr>
              <a:xfrm>
                <a:off x="-282639" y="3725138"/>
                <a:ext cx="2926080" cy="3876252"/>
              </a:xfrm>
              <a:prstGeom prst="rect">
                <a:avLst/>
              </a:prstGeom>
              <a:noFill/>
            </p:spPr>
            <p:txBody>
              <a:bodyPr wrap="square" lIns="0" rIns="0" rtlCol="0" anchor="t">
                <a:spAutoFit/>
              </a:bodyPr>
              <a:lstStyle/>
              <a:p>
                <a:pPr marL="285750" indent="-285750">
                  <a:buFont typeface="Wingdings" panose="05000000000000000000" pitchFamily="2" charset="2"/>
                  <a:buChar char="ü"/>
                </a:pPr>
                <a:r>
                  <a:rPr lang="en-US" sz="1050"/>
                  <a:t>Tuition reimbursement for employees who want to expand skills</a:t>
                </a:r>
              </a:p>
              <a:p>
                <a:pPr marL="285750" indent="-285750">
                  <a:buFont typeface="Wingdings" panose="05000000000000000000" pitchFamily="2" charset="2"/>
                  <a:buChar char="ü"/>
                </a:pPr>
                <a:r>
                  <a:rPr lang="en-US" sz="1050"/>
                  <a:t>Performance rewards </a:t>
                </a:r>
              </a:p>
              <a:p>
                <a:pPr marL="285750" indent="-285750">
                  <a:buFont typeface="Wingdings" panose="05000000000000000000" pitchFamily="2" charset="2"/>
                  <a:buChar char="ü"/>
                </a:pPr>
                <a:r>
                  <a:rPr lang="en-US" sz="1050"/>
                  <a:t>Employee recognition and service awards</a:t>
                </a:r>
              </a:p>
              <a:p>
                <a:pPr marL="285750" indent="-285750">
                  <a:buFont typeface="Wingdings" panose="05000000000000000000" pitchFamily="2" charset="2"/>
                  <a:buChar char="ü"/>
                </a:pPr>
                <a:r>
                  <a:rPr lang="en-US" sz="1050" strike="noStrike"/>
                  <a:t>Professional development</a:t>
                </a:r>
                <a:endParaRPr lang="en-US" sz="1050"/>
              </a:p>
              <a:p>
                <a:pPr marL="285750" indent="-285750">
                  <a:buFont typeface="Wingdings" panose="05000000000000000000" pitchFamily="2" charset="2"/>
                  <a:buChar char="ü"/>
                </a:pPr>
                <a:r>
                  <a:rPr lang="en-US" sz="1050"/>
                  <a:t>Hybrid working environment (Corporate)</a:t>
                </a:r>
              </a:p>
              <a:p>
                <a:pPr algn="just"/>
                <a:endParaRPr lang="en-US" sz="850" noProof="1">
                  <a:solidFill>
                    <a:schemeClr val="tx1">
                      <a:lumMod val="65000"/>
                      <a:lumOff val="35000"/>
                    </a:schemeClr>
                  </a:solidFill>
                </a:endParaRPr>
              </a:p>
            </p:txBody>
          </p:sp>
        </p:grpSp>
        <p:grpSp>
          <p:nvGrpSpPr>
            <p:cNvPr id="9" name="Group 8">
              <a:extLst>
                <a:ext uri="{FF2B5EF4-FFF2-40B4-BE49-F238E27FC236}">
                  <a16:creationId xmlns:a16="http://schemas.microsoft.com/office/drawing/2014/main" id="{0B3F3EB7-D4F7-AA0B-80E7-C60DA2ECDFB9}"/>
                </a:ext>
              </a:extLst>
            </p:cNvPr>
            <p:cNvGrpSpPr/>
            <p:nvPr/>
          </p:nvGrpSpPr>
          <p:grpSpPr>
            <a:xfrm>
              <a:off x="783376" y="6258437"/>
              <a:ext cx="1947926" cy="2733148"/>
              <a:chOff x="700736" y="5586016"/>
              <a:chExt cx="3055571" cy="4287282"/>
            </a:xfrm>
          </p:grpSpPr>
          <p:sp>
            <p:nvSpPr>
              <p:cNvPr id="26" name="TextBox 25">
                <a:extLst>
                  <a:ext uri="{FF2B5EF4-FFF2-40B4-BE49-F238E27FC236}">
                    <a16:creationId xmlns:a16="http://schemas.microsoft.com/office/drawing/2014/main" id="{91AB6DDA-84C2-8CC0-4FC3-BDD35643A74A}"/>
                  </a:ext>
                </a:extLst>
              </p:cNvPr>
              <p:cNvSpPr txBox="1"/>
              <p:nvPr/>
            </p:nvSpPr>
            <p:spPr>
              <a:xfrm>
                <a:off x="700736" y="5586016"/>
                <a:ext cx="3055571" cy="735492"/>
              </a:xfrm>
              <a:prstGeom prst="rect">
                <a:avLst/>
              </a:prstGeom>
              <a:solidFill>
                <a:schemeClr val="accent2">
                  <a:lumMod val="40000"/>
                  <a:lumOff val="60000"/>
                </a:schemeClr>
              </a:solidFill>
            </p:spPr>
            <p:txBody>
              <a:bodyPr wrap="square" lIns="0" rIns="0" rtlCol="0" anchor="b">
                <a:spAutoFit/>
              </a:bodyPr>
              <a:lstStyle/>
              <a:p>
                <a:pPr algn="ctr"/>
                <a:r>
                  <a:rPr lang="en-US" sz="1600" b="1"/>
                  <a:t>Social</a:t>
                </a:r>
              </a:p>
            </p:txBody>
          </p:sp>
          <p:sp>
            <p:nvSpPr>
              <p:cNvPr id="27" name="TextBox 26">
                <a:extLst>
                  <a:ext uri="{FF2B5EF4-FFF2-40B4-BE49-F238E27FC236}">
                    <a16:creationId xmlns:a16="http://schemas.microsoft.com/office/drawing/2014/main" id="{B4E01A5A-9994-ABDD-7118-9ED3B05514D9}"/>
                  </a:ext>
                </a:extLst>
              </p:cNvPr>
              <p:cNvSpPr txBox="1"/>
              <p:nvPr/>
            </p:nvSpPr>
            <p:spPr>
              <a:xfrm>
                <a:off x="721839" y="6433447"/>
                <a:ext cx="2926080" cy="3439851"/>
              </a:xfrm>
              <a:prstGeom prst="rect">
                <a:avLst/>
              </a:prstGeom>
              <a:noFill/>
            </p:spPr>
            <p:txBody>
              <a:bodyPr wrap="square" lIns="0" rIns="0" rtlCol="0" anchor="t">
                <a:spAutoFit/>
              </a:bodyPr>
              <a:lstStyle/>
              <a:p>
                <a:pPr marL="285750" indent="-285750">
                  <a:buFont typeface="Wingdings" panose="05000000000000000000" pitchFamily="2" charset="2"/>
                  <a:buChar char="ü"/>
                </a:pPr>
                <a:r>
                  <a:rPr lang="en-US" sz="1050"/>
                  <a:t>Inclusion networks</a:t>
                </a:r>
                <a:r>
                  <a:rPr lang="en-US" sz="1050" baseline="30000"/>
                  <a:t>1</a:t>
                </a:r>
                <a:r>
                  <a:rPr lang="en-US" sz="1050"/>
                  <a:t> – BEGIN, WIN, PRISM, MAIN</a:t>
                </a:r>
              </a:p>
              <a:p>
                <a:pPr marL="285750" indent="-285750">
                  <a:buFont typeface="Wingdings" panose="05000000000000000000" pitchFamily="2" charset="2"/>
                  <a:buChar char="ü"/>
                </a:pPr>
                <a:r>
                  <a:rPr lang="en-US" sz="1050"/>
                  <a:t>Volunteer time off</a:t>
                </a:r>
              </a:p>
              <a:p>
                <a:pPr marL="285750" indent="-285750">
                  <a:buFont typeface="Wingdings" panose="05000000000000000000" pitchFamily="2" charset="2"/>
                  <a:buChar char="ü"/>
                </a:pPr>
                <a:r>
                  <a:rPr lang="en-US" sz="1050"/>
                  <a:t>Charitable support and local diversity celebrations</a:t>
                </a:r>
              </a:p>
              <a:p>
                <a:pPr marL="285750" indent="-285750">
                  <a:buFont typeface="Wingdings" panose="05000000000000000000" pitchFamily="2" charset="2"/>
                  <a:buChar char="ü"/>
                </a:pPr>
                <a:r>
                  <a:rPr lang="en-US" sz="1050"/>
                  <a:t>Paid holidays</a:t>
                </a:r>
              </a:p>
              <a:p>
                <a:pPr marL="285750" indent="-285750">
                  <a:buFont typeface="Wingdings" panose="05000000000000000000" pitchFamily="2" charset="2"/>
                  <a:buChar char="ü"/>
                </a:pPr>
                <a:r>
                  <a:rPr lang="en-US" sz="1050"/>
                  <a:t>RISE committee – connecting employees (walking clubs, food trucks, chair massages, blood drive)</a:t>
                </a:r>
              </a:p>
              <a:p>
                <a:pPr algn="just"/>
                <a:r>
                  <a:rPr lang="en-US" sz="1050" noProof="1">
                    <a:solidFill>
                      <a:schemeClr val="tx1">
                        <a:lumMod val="65000"/>
                        <a:lumOff val="35000"/>
                      </a:schemeClr>
                    </a:solidFill>
                  </a:rPr>
                  <a:t>. </a:t>
                </a:r>
              </a:p>
            </p:txBody>
          </p:sp>
        </p:grpSp>
        <p:pic>
          <p:nvPicPr>
            <p:cNvPr id="10" name="Graphic 9" descr="Briefcase with solid fill">
              <a:extLst>
                <a:ext uri="{FF2B5EF4-FFF2-40B4-BE49-F238E27FC236}">
                  <a16:creationId xmlns:a16="http://schemas.microsoft.com/office/drawing/2014/main" id="{F0A687AD-2C24-FB51-E47C-43C5BB813C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354" y="4528562"/>
              <a:ext cx="578549" cy="578549"/>
            </a:xfrm>
            <a:prstGeom prst="rect">
              <a:avLst/>
            </a:prstGeom>
          </p:spPr>
        </p:pic>
        <p:pic>
          <p:nvPicPr>
            <p:cNvPr id="11" name="Graphic 10" descr="Right And Left Brain with solid fill">
              <a:extLst>
                <a:ext uri="{FF2B5EF4-FFF2-40B4-BE49-F238E27FC236}">
                  <a16:creationId xmlns:a16="http://schemas.microsoft.com/office/drawing/2014/main" id="{93BE1164-EC02-45E3-8311-1E53F542B4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93923" y="3648456"/>
              <a:ext cx="724648" cy="724648"/>
            </a:xfrm>
            <a:prstGeom prst="rect">
              <a:avLst/>
            </a:prstGeom>
          </p:spPr>
        </p:pic>
        <p:pic>
          <p:nvPicPr>
            <p:cNvPr id="13" name="Graphic 12" descr="Dumbbell with solid fill">
              <a:extLst>
                <a:ext uri="{FF2B5EF4-FFF2-40B4-BE49-F238E27FC236}">
                  <a16:creationId xmlns:a16="http://schemas.microsoft.com/office/drawing/2014/main" id="{09F9D9E2-70E5-022E-ACAA-0A2B1C4AC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53616" y="4463530"/>
              <a:ext cx="725791" cy="725790"/>
            </a:xfrm>
            <a:prstGeom prst="rect">
              <a:avLst/>
            </a:prstGeom>
          </p:spPr>
        </p:pic>
        <p:pic>
          <p:nvPicPr>
            <p:cNvPr id="14" name="Graphic 13" descr="Piggy Bank with solid fill">
              <a:extLst>
                <a:ext uri="{FF2B5EF4-FFF2-40B4-BE49-F238E27FC236}">
                  <a16:creationId xmlns:a16="http://schemas.microsoft.com/office/drawing/2014/main" id="{16926A29-E5CB-2E09-5937-1873C8B42A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06601" y="5680132"/>
              <a:ext cx="638867" cy="638867"/>
            </a:xfrm>
            <a:prstGeom prst="rect">
              <a:avLst/>
            </a:prstGeom>
          </p:spPr>
        </p:pic>
        <p:pic>
          <p:nvPicPr>
            <p:cNvPr id="15" name="Graphic 14" descr="User network with solid fill">
              <a:extLst>
                <a:ext uri="{FF2B5EF4-FFF2-40B4-BE49-F238E27FC236}">
                  <a16:creationId xmlns:a16="http://schemas.microsoft.com/office/drawing/2014/main" id="{B195D075-9A39-F096-EF23-BAB6CAD227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50843" y="5634393"/>
              <a:ext cx="661827" cy="661826"/>
            </a:xfrm>
            <a:prstGeom prst="rect">
              <a:avLst/>
            </a:prstGeom>
          </p:spPr>
        </p:pic>
        <p:grpSp>
          <p:nvGrpSpPr>
            <p:cNvPr id="19" name="Group 18">
              <a:extLst>
                <a:ext uri="{FF2B5EF4-FFF2-40B4-BE49-F238E27FC236}">
                  <a16:creationId xmlns:a16="http://schemas.microsoft.com/office/drawing/2014/main" id="{AE06D6DD-DDE8-A73F-8376-2E6101AC9259}"/>
                </a:ext>
              </a:extLst>
            </p:cNvPr>
            <p:cNvGrpSpPr/>
            <p:nvPr/>
          </p:nvGrpSpPr>
          <p:grpSpPr>
            <a:xfrm>
              <a:off x="3512670" y="2107972"/>
              <a:ext cx="2411243" cy="1424044"/>
              <a:chOff x="7829599" y="1824149"/>
              <a:chExt cx="2980097" cy="2233793"/>
            </a:xfrm>
          </p:grpSpPr>
          <p:sp>
            <p:nvSpPr>
              <p:cNvPr id="22" name="TextBox 21">
                <a:extLst>
                  <a:ext uri="{FF2B5EF4-FFF2-40B4-BE49-F238E27FC236}">
                    <a16:creationId xmlns:a16="http://schemas.microsoft.com/office/drawing/2014/main" id="{C58D7DDF-1167-02BF-3B6C-963DF46B2C2F}"/>
                  </a:ext>
                </a:extLst>
              </p:cNvPr>
              <p:cNvSpPr txBox="1"/>
              <p:nvPr/>
            </p:nvSpPr>
            <p:spPr>
              <a:xfrm>
                <a:off x="7829599" y="1824149"/>
                <a:ext cx="2926084" cy="735494"/>
              </a:xfrm>
              <a:prstGeom prst="rect">
                <a:avLst/>
              </a:prstGeom>
              <a:solidFill>
                <a:schemeClr val="accent2">
                  <a:lumMod val="40000"/>
                  <a:lumOff val="60000"/>
                </a:schemeClr>
              </a:solidFill>
            </p:spPr>
            <p:txBody>
              <a:bodyPr wrap="square" lIns="0" rIns="0" rtlCol="0" anchor="b">
                <a:spAutoFit/>
              </a:bodyPr>
              <a:lstStyle/>
              <a:p>
                <a:pPr algn="ctr"/>
                <a:r>
                  <a:rPr lang="en-US" sz="1600" b="1" noProof="1"/>
                  <a:t>Emotional/Mental</a:t>
                </a:r>
              </a:p>
            </p:txBody>
          </p:sp>
          <p:sp>
            <p:nvSpPr>
              <p:cNvPr id="24" name="TextBox 23">
                <a:extLst>
                  <a:ext uri="{FF2B5EF4-FFF2-40B4-BE49-F238E27FC236}">
                    <a16:creationId xmlns:a16="http://schemas.microsoft.com/office/drawing/2014/main" id="{61FC95C1-33AE-B868-7350-424B7C7329BE}"/>
                  </a:ext>
                </a:extLst>
              </p:cNvPr>
              <p:cNvSpPr txBox="1"/>
              <p:nvPr/>
            </p:nvSpPr>
            <p:spPr>
              <a:xfrm>
                <a:off x="7883617" y="2645793"/>
                <a:ext cx="2926079" cy="1412149"/>
              </a:xfrm>
              <a:prstGeom prst="rect">
                <a:avLst/>
              </a:prstGeom>
              <a:noFill/>
            </p:spPr>
            <p:txBody>
              <a:bodyPr wrap="square" lIns="0" rIns="0" rtlCol="0" anchor="t">
                <a:spAutoFit/>
              </a:bodyPr>
              <a:lstStyle/>
              <a:p>
                <a:pPr marL="285750" indent="-285750">
                  <a:buFont typeface="Wingdings" panose="05000000000000000000" pitchFamily="2" charset="2"/>
                  <a:buChar char="ü"/>
                </a:pPr>
                <a:r>
                  <a:rPr lang="en-US" sz="1100"/>
                  <a:t>Employee Assistance Program</a:t>
                </a:r>
              </a:p>
              <a:p>
                <a:pPr marL="285750" indent="-285750">
                  <a:buFont typeface="Wingdings" panose="05000000000000000000" pitchFamily="2" charset="2"/>
                  <a:buChar char="ü"/>
                </a:pPr>
                <a:r>
                  <a:rPr lang="en-US" sz="1100"/>
                  <a:t>Bring your dog to work days (Corporate)</a:t>
                </a:r>
              </a:p>
              <a:p>
                <a:pPr algn="just"/>
                <a:endParaRPr lang="en-US" sz="900" noProof="1">
                  <a:solidFill>
                    <a:schemeClr val="tx1">
                      <a:lumMod val="65000"/>
                      <a:lumOff val="35000"/>
                    </a:schemeClr>
                  </a:solidFill>
                </a:endParaRPr>
              </a:p>
            </p:txBody>
          </p:sp>
        </p:grpSp>
      </p:grpSp>
      <p:pic>
        <p:nvPicPr>
          <p:cNvPr id="34" name="Picture 33">
            <a:extLst>
              <a:ext uri="{FF2B5EF4-FFF2-40B4-BE49-F238E27FC236}">
                <a16:creationId xmlns:a16="http://schemas.microsoft.com/office/drawing/2014/main" id="{3BFC9180-2CA4-D763-02AE-E70D9495259E}"/>
              </a:ext>
            </a:extLst>
          </p:cNvPr>
          <p:cNvPicPr>
            <a:picLocks noChangeAspect="1"/>
          </p:cNvPicPr>
          <p:nvPr/>
        </p:nvPicPr>
        <p:blipFill>
          <a:blip r:embed="rId13"/>
          <a:stretch>
            <a:fillRect/>
          </a:stretch>
        </p:blipFill>
        <p:spPr>
          <a:xfrm>
            <a:off x="4393553" y="2330154"/>
            <a:ext cx="2668001" cy="2292813"/>
          </a:xfrm>
          <a:prstGeom prst="rect">
            <a:avLst/>
          </a:prstGeom>
        </p:spPr>
      </p:pic>
    </p:spTree>
    <p:extLst>
      <p:ext uri="{BB962C8B-B14F-4D97-AF65-F5344CB8AC3E}">
        <p14:creationId xmlns:p14="http://schemas.microsoft.com/office/powerpoint/2010/main" val="424109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2684-98C4-BAE2-22C1-B1DC12A148E8}"/>
              </a:ext>
            </a:extLst>
          </p:cNvPr>
          <p:cNvSpPr>
            <a:spLocks noGrp="1"/>
          </p:cNvSpPr>
          <p:nvPr>
            <p:ph type="title"/>
          </p:nvPr>
        </p:nvSpPr>
        <p:spPr/>
        <p:txBody>
          <a:bodyPr wrap="square" lIns="91440" tIns="45720" rIns="91440" bIns="45720" anchor="ctr">
            <a:noAutofit/>
          </a:bodyPr>
          <a:lstStyle/>
          <a:p>
            <a:r>
              <a:rPr lang="en-US"/>
              <a:t>Employee Assistance Program (EAP) -SupportLinc</a:t>
            </a:r>
          </a:p>
        </p:txBody>
      </p:sp>
      <p:sp>
        <p:nvSpPr>
          <p:cNvPr id="4" name="Content Placeholder 3">
            <a:extLst>
              <a:ext uri="{FF2B5EF4-FFF2-40B4-BE49-F238E27FC236}">
                <a16:creationId xmlns:a16="http://schemas.microsoft.com/office/drawing/2014/main" id="{F22C0356-EAA0-864E-A346-8ACAECFC0083}"/>
              </a:ext>
            </a:extLst>
          </p:cNvPr>
          <p:cNvSpPr>
            <a:spLocks noGrp="1"/>
          </p:cNvSpPr>
          <p:nvPr/>
        </p:nvSpPr>
        <p:spPr>
          <a:xfrm>
            <a:off x="384982" y="1441718"/>
            <a:ext cx="11426526" cy="5412688"/>
          </a:xfrm>
          <a:prstGeom prst="rect">
            <a:avLst/>
          </a:prstGeom>
        </p:spPr>
        <p:txBody>
          <a:bodyPr lIns="91440" tIns="45720" rIns="91440" bIns="45720" anchor="t"/>
          <a:lstStyle>
            <a:lvl1pPr marL="228600" indent="-228600" algn="l" defTabSz="914400" rtl="0" eaLnBrk="1" latinLnBrk="0" hangingPunct="1">
              <a:lnSpc>
                <a:spcPct val="100000"/>
              </a:lnSpc>
              <a:spcBef>
                <a:spcPts val="1200"/>
              </a:spcBef>
              <a:spcAft>
                <a:spcPts val="0"/>
              </a:spcAft>
              <a:buClr>
                <a:srgbClr val="138CD3"/>
              </a:buClr>
              <a:buFont typeface="Arial" panose="020B0604020202020204" pitchFamily="34" charset="0"/>
              <a:buChar char="•"/>
              <a:defRPr sz="1800" b="0" i="0" kern="1200">
                <a:solidFill>
                  <a:srgbClr val="565656"/>
                </a:solidFill>
                <a:latin typeface="Arial" panose="020B0604020202020204" pitchFamily="34" charset="0"/>
                <a:ea typeface="+mn-ea"/>
                <a:cs typeface="Arial" panose="020B0604020202020204" pitchFamily="34" charset="0"/>
              </a:defRPr>
            </a:lvl1pPr>
            <a:lvl2pPr marL="514350" marR="0" indent="-285750" algn="l" defTabSz="914400" rtl="0" eaLnBrk="1" fontAlgn="auto" latinLnBrk="0" hangingPunct="1">
              <a:lnSpc>
                <a:spcPct val="100000"/>
              </a:lnSpc>
              <a:spcBef>
                <a:spcPts val="600"/>
              </a:spcBef>
              <a:spcAft>
                <a:spcPts val="0"/>
              </a:spcAft>
              <a:buClr>
                <a:srgbClr val="0066B3"/>
              </a:buClr>
              <a:buSzTx/>
              <a:buFont typeface="System Font Regular"/>
              <a:buChar char="-"/>
              <a:tabLst/>
              <a:defRPr sz="1600" b="0" i="0" kern="1200">
                <a:solidFill>
                  <a:srgbClr val="565656"/>
                </a:solidFill>
                <a:latin typeface="Arial" panose="020B0604020202020204" pitchFamily="34" charset="0"/>
                <a:ea typeface="+mn-ea"/>
                <a:cs typeface="Arial" panose="020B0604020202020204" pitchFamily="34" charset="0"/>
              </a:defRPr>
            </a:lvl2pPr>
            <a:lvl3pPr marL="863600" indent="-203200" algn="l" defTabSz="914400" rtl="0" eaLnBrk="1" latinLnBrk="0" hangingPunct="1">
              <a:lnSpc>
                <a:spcPct val="100000"/>
              </a:lnSpc>
              <a:spcBef>
                <a:spcPts val="600"/>
              </a:spcBef>
              <a:spcAft>
                <a:spcPts val="0"/>
              </a:spcAft>
              <a:buClr>
                <a:srgbClr val="0066B3"/>
              </a:buClr>
              <a:buFont typeface="Wingdings" pitchFamily="2" charset="2"/>
              <a:buChar char="§"/>
              <a:tabLst/>
              <a:defRPr sz="1400" b="0" i="0" kern="1200">
                <a:solidFill>
                  <a:srgbClr val="565656"/>
                </a:solidFill>
                <a:latin typeface="Arial" panose="020B0604020202020204" pitchFamily="34" charset="0"/>
                <a:ea typeface="+mn-ea"/>
                <a:cs typeface="Arial" panose="020B0604020202020204" pitchFamily="34" charset="0"/>
              </a:defRPr>
            </a:lvl3pPr>
            <a:lvl4pPr marL="1258888" indent="-254000" algn="l" defTabSz="914400" rtl="0" eaLnBrk="1" latinLnBrk="0" hangingPunct="1">
              <a:lnSpc>
                <a:spcPct val="100000"/>
              </a:lnSpc>
              <a:spcBef>
                <a:spcPts val="600"/>
              </a:spcBef>
              <a:spcAft>
                <a:spcPts val="0"/>
              </a:spcAft>
              <a:buClr>
                <a:srgbClr val="0066B3"/>
              </a:buClr>
              <a:buFont typeface="Courier New" panose="02070309020205020404" pitchFamily="49" charset="0"/>
              <a:buChar char="o"/>
              <a:tabLst/>
              <a:defRPr sz="1200" b="0" i="0" kern="1200">
                <a:solidFill>
                  <a:srgbClr val="56565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Clr>
                <a:srgbClr val="0066B3"/>
              </a:buClr>
              <a:buFont typeface="Wingdings" pitchFamily="2" charset="2"/>
              <a:buChar char="§"/>
              <a:defRPr sz="1200" b="0" i="0" kern="1200">
                <a:solidFill>
                  <a:srgbClr val="56565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1"/>
                </a:solidFill>
                <a:latin typeface="Arial"/>
                <a:cs typeface="Arial"/>
              </a:rPr>
              <a:t>What is an EAP? </a:t>
            </a:r>
            <a:endParaRPr lang="en-US">
              <a:solidFill>
                <a:schemeClr val="accent1"/>
              </a:solidFill>
            </a:endParaRPr>
          </a:p>
          <a:p>
            <a:pPr lvl="1"/>
            <a:r>
              <a:rPr lang="en-US">
                <a:latin typeface="Arial"/>
                <a:cs typeface="Arial"/>
              </a:rPr>
              <a:t>Free, confidential benefit from a licensed counselor or coach</a:t>
            </a:r>
          </a:p>
          <a:p>
            <a:pPr lvl="2"/>
            <a:r>
              <a:rPr lang="en-US">
                <a:latin typeface="Arial"/>
                <a:cs typeface="Arial"/>
              </a:rPr>
              <a:t>Emotional wellbeing resources</a:t>
            </a:r>
          </a:p>
          <a:p>
            <a:pPr lvl="2"/>
            <a:r>
              <a:rPr lang="en-US">
                <a:latin typeface="Arial"/>
                <a:cs typeface="Arial"/>
              </a:rPr>
              <a:t>Work-life balance support</a:t>
            </a:r>
          </a:p>
          <a:p>
            <a:pPr lvl="2"/>
            <a:r>
              <a:rPr lang="en-US">
                <a:latin typeface="Arial"/>
                <a:cs typeface="Arial"/>
              </a:rPr>
              <a:t>Available 24/7/365</a:t>
            </a:r>
          </a:p>
          <a:p>
            <a:r>
              <a:rPr lang="en-US">
                <a:solidFill>
                  <a:schemeClr val="accent1"/>
                </a:solidFill>
                <a:latin typeface="Arial"/>
                <a:cs typeface="Arial"/>
              </a:rPr>
              <a:t>Who is eligible? </a:t>
            </a:r>
            <a:endParaRPr lang="en-US">
              <a:solidFill>
                <a:schemeClr val="accent1"/>
              </a:solidFill>
            </a:endParaRPr>
          </a:p>
          <a:p>
            <a:pPr lvl="1"/>
            <a:r>
              <a:rPr lang="en-US">
                <a:latin typeface="Arial"/>
                <a:cs typeface="Arial"/>
              </a:rPr>
              <a:t>Full-time employees, including those who waive the medical plan</a:t>
            </a:r>
            <a:endParaRPr lang="en-US"/>
          </a:p>
          <a:p>
            <a:pPr lvl="1"/>
            <a:r>
              <a:rPr lang="en-US">
                <a:latin typeface="Arial"/>
                <a:cs typeface="Arial"/>
              </a:rPr>
              <a:t>Spouse/Dependents</a:t>
            </a:r>
            <a:endParaRPr lang="en-US"/>
          </a:p>
          <a:p>
            <a:pPr lvl="1"/>
            <a:r>
              <a:rPr lang="en-US">
                <a:latin typeface="Arial"/>
                <a:cs typeface="Arial"/>
              </a:rPr>
              <a:t>Household members</a:t>
            </a:r>
            <a:endParaRPr lang="en-US">
              <a:solidFill>
                <a:srgbClr val="0066B3"/>
              </a:solidFill>
            </a:endParaRPr>
          </a:p>
          <a:p>
            <a:r>
              <a:rPr lang="en-US">
                <a:solidFill>
                  <a:srgbClr val="0F6FC6"/>
                </a:solidFill>
                <a:latin typeface="Arial"/>
                <a:cs typeface="Arial"/>
              </a:rPr>
              <a:t>How do you use the EAP?</a:t>
            </a:r>
            <a:endParaRPr lang="en-US">
              <a:solidFill>
                <a:srgbClr val="0F6FC6"/>
              </a:solidFill>
            </a:endParaRPr>
          </a:p>
          <a:p>
            <a:pPr lvl="1"/>
            <a:r>
              <a:rPr lang="en-US">
                <a:latin typeface="Arial"/>
                <a:cs typeface="Arial"/>
              </a:rPr>
              <a:t>Phone</a:t>
            </a:r>
          </a:p>
          <a:p>
            <a:pPr lvl="1"/>
            <a:r>
              <a:rPr lang="en-US">
                <a:latin typeface="Arial"/>
                <a:cs typeface="Arial"/>
              </a:rPr>
              <a:t>Text Coach</a:t>
            </a:r>
          </a:p>
          <a:p>
            <a:pPr lvl="1"/>
            <a:r>
              <a:rPr lang="en-US">
                <a:latin typeface="Arial"/>
                <a:cs typeface="Arial"/>
              </a:rPr>
              <a:t>Virtual or In-Person </a:t>
            </a:r>
          </a:p>
          <a:p>
            <a:pPr lvl="1"/>
            <a:r>
              <a:rPr lang="en-US">
                <a:latin typeface="Arial"/>
                <a:cs typeface="Arial"/>
              </a:rPr>
              <a:t>Live Chat</a:t>
            </a:r>
            <a:endParaRPr lang="en-US"/>
          </a:p>
        </p:txBody>
      </p:sp>
      <p:pic>
        <p:nvPicPr>
          <p:cNvPr id="7" name="Picture 6" descr="A blue text on a white background&#10;&#10;AI-generated content may be incorrect.">
            <a:extLst>
              <a:ext uri="{FF2B5EF4-FFF2-40B4-BE49-F238E27FC236}">
                <a16:creationId xmlns:a16="http://schemas.microsoft.com/office/drawing/2014/main" id="{DCCC6D56-EE77-B9AA-B7CE-8D373647132E}"/>
              </a:ext>
            </a:extLst>
          </p:cNvPr>
          <p:cNvPicPr>
            <a:picLocks noChangeAspect="1"/>
          </p:cNvPicPr>
          <p:nvPr/>
        </p:nvPicPr>
        <p:blipFill>
          <a:blip r:embed="rId3"/>
          <a:stretch>
            <a:fillRect/>
          </a:stretch>
        </p:blipFill>
        <p:spPr>
          <a:xfrm>
            <a:off x="7290485" y="1901875"/>
            <a:ext cx="4674553" cy="1515441"/>
          </a:xfrm>
          <a:prstGeom prst="rect">
            <a:avLst/>
          </a:prstGeom>
        </p:spPr>
      </p:pic>
      <p:pic>
        <p:nvPicPr>
          <p:cNvPr id="8" name="Picture 7" descr="Green text on a white background&#10;&#10;AI-generated content may be incorrect.">
            <a:extLst>
              <a:ext uri="{FF2B5EF4-FFF2-40B4-BE49-F238E27FC236}">
                <a16:creationId xmlns:a16="http://schemas.microsoft.com/office/drawing/2014/main" id="{E9FE51C9-14AC-BAD2-C505-2C11B9AA33D9}"/>
              </a:ext>
            </a:extLst>
          </p:cNvPr>
          <p:cNvPicPr>
            <a:picLocks noChangeAspect="1"/>
          </p:cNvPicPr>
          <p:nvPr/>
        </p:nvPicPr>
        <p:blipFill>
          <a:blip r:embed="rId4"/>
          <a:stretch>
            <a:fillRect/>
          </a:stretch>
        </p:blipFill>
        <p:spPr>
          <a:xfrm>
            <a:off x="6754298" y="4230735"/>
            <a:ext cx="5133975" cy="1219200"/>
          </a:xfrm>
          <a:prstGeom prst="rect">
            <a:avLst/>
          </a:prstGeom>
        </p:spPr>
      </p:pic>
      <p:sp>
        <p:nvSpPr>
          <p:cNvPr id="9" name="TextBox 1">
            <a:extLst>
              <a:ext uri="{FF2B5EF4-FFF2-40B4-BE49-F238E27FC236}">
                <a16:creationId xmlns:a16="http://schemas.microsoft.com/office/drawing/2014/main" id="{AAA2E47F-C151-D6D8-E45B-0A69AA1B3FC5}"/>
              </a:ext>
            </a:extLst>
          </p:cNvPr>
          <p:cNvSpPr txBox="1"/>
          <p:nvPr/>
        </p:nvSpPr>
        <p:spPr>
          <a:xfrm>
            <a:off x="7583465" y="5600405"/>
            <a:ext cx="347564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Call 888-881-5462</a:t>
            </a:r>
          </a:p>
          <a:p>
            <a:r>
              <a:rPr lang="en-US"/>
              <a:t>Online at </a:t>
            </a:r>
            <a:r>
              <a:rPr lang="en-US">
                <a:hlinkClick r:id="rId5"/>
              </a:rPr>
              <a:t>www.supportlinc.com</a:t>
            </a:r>
            <a:endParaRPr lang="en-US"/>
          </a:p>
          <a:p>
            <a:r>
              <a:rPr lang="en-US"/>
              <a:t>Group Code: </a:t>
            </a:r>
            <a:r>
              <a:rPr lang="en-US" err="1"/>
              <a:t>spb</a:t>
            </a:r>
            <a:endParaRPr lang="en-US"/>
          </a:p>
        </p:txBody>
      </p:sp>
    </p:spTree>
    <p:extLst>
      <p:ext uri="{BB962C8B-B14F-4D97-AF65-F5344CB8AC3E}">
        <p14:creationId xmlns:p14="http://schemas.microsoft.com/office/powerpoint/2010/main" val="72866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03A3D-8D25-06FC-BF26-8A23CFBA8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B75D6-A34A-094D-7D3A-541025950435}"/>
              </a:ext>
            </a:extLst>
          </p:cNvPr>
          <p:cNvSpPr>
            <a:spLocks noGrp="1"/>
          </p:cNvSpPr>
          <p:nvPr>
            <p:ph type="title"/>
          </p:nvPr>
        </p:nvSpPr>
        <p:spPr/>
        <p:txBody>
          <a:bodyPr wrap="square" lIns="91440" tIns="45720" rIns="91440" bIns="45720" anchor="ctr">
            <a:noAutofit/>
          </a:bodyPr>
          <a:lstStyle/>
          <a:p>
            <a:r>
              <a:rPr lang="en-US">
                <a:latin typeface="Arial"/>
                <a:cs typeface="Arial"/>
              </a:rPr>
              <a:t>Personify Health – Wellness Program</a:t>
            </a:r>
            <a:endParaRPr lang="en-US"/>
          </a:p>
        </p:txBody>
      </p:sp>
      <p:pic>
        <p:nvPicPr>
          <p:cNvPr id="14" name="Content Placeholder 13" descr="A close-up of a computer screen&#10;&#10;AI-generated content may be incorrect.">
            <a:extLst>
              <a:ext uri="{FF2B5EF4-FFF2-40B4-BE49-F238E27FC236}">
                <a16:creationId xmlns:a16="http://schemas.microsoft.com/office/drawing/2014/main" id="{D2716347-BE41-51DC-5C05-9C59FEE5EBD8}"/>
              </a:ext>
            </a:extLst>
          </p:cNvPr>
          <p:cNvPicPr>
            <a:picLocks noGrp="1" noChangeAspect="1"/>
          </p:cNvPicPr>
          <p:nvPr>
            <p:ph sz="quarter" idx="11"/>
          </p:nvPr>
        </p:nvPicPr>
        <p:blipFill>
          <a:blip r:embed="rId3"/>
          <a:stretch>
            <a:fillRect/>
          </a:stretch>
        </p:blipFill>
        <p:spPr>
          <a:xfrm>
            <a:off x="8219671" y="5191718"/>
            <a:ext cx="3895725" cy="1409700"/>
          </a:xfrm>
        </p:spPr>
      </p:pic>
      <p:pic>
        <p:nvPicPr>
          <p:cNvPr id="1026" name="Picture 2" descr="Virgin Pulse is Becoming Personify ...">
            <a:extLst>
              <a:ext uri="{FF2B5EF4-FFF2-40B4-BE49-F238E27FC236}">
                <a16:creationId xmlns:a16="http://schemas.microsoft.com/office/drawing/2014/main" id="{C0DF0E20-6F87-3F27-5953-79E435064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1753" y="2452352"/>
            <a:ext cx="4450245" cy="199264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9035CC6-AD24-DE3B-7DCF-B33FE2FADF80}"/>
              </a:ext>
            </a:extLst>
          </p:cNvPr>
          <p:cNvSpPr txBox="1">
            <a:spLocks/>
          </p:cNvSpPr>
          <p:nvPr/>
        </p:nvSpPr>
        <p:spPr>
          <a:xfrm>
            <a:off x="314099" y="1299951"/>
            <a:ext cx="11340801" cy="5069788"/>
          </a:xfrm>
          <a:prstGeom prst="rect">
            <a:avLst/>
          </a:prstGeom>
        </p:spPr>
        <p:txBody>
          <a:bodyPr lIns="91440" tIns="45720" rIns="91440" bIns="45720" anchor="t"/>
          <a:lstStyle>
            <a:lvl1pPr marL="228600" indent="-228600" algn="l" defTabSz="914400" rtl="0" eaLnBrk="1" latinLnBrk="0" hangingPunct="1">
              <a:lnSpc>
                <a:spcPct val="100000"/>
              </a:lnSpc>
              <a:spcBef>
                <a:spcPts val="1200"/>
              </a:spcBef>
              <a:spcAft>
                <a:spcPts val="0"/>
              </a:spcAft>
              <a:buClr>
                <a:srgbClr val="138CD3"/>
              </a:buClr>
              <a:buFont typeface="Arial" panose="020B0604020202020204" pitchFamily="34" charset="0"/>
              <a:buChar char="•"/>
              <a:defRPr sz="1800" b="0" i="0" kern="1200">
                <a:solidFill>
                  <a:srgbClr val="565656"/>
                </a:solidFill>
                <a:latin typeface="Arial" panose="020B0604020202020204" pitchFamily="34" charset="0"/>
                <a:ea typeface="+mn-ea"/>
                <a:cs typeface="Arial" panose="020B0604020202020204" pitchFamily="34" charset="0"/>
              </a:defRPr>
            </a:lvl1pPr>
            <a:lvl2pPr marL="514350" marR="0" indent="-285750" algn="l" defTabSz="914400" rtl="0" eaLnBrk="1" fontAlgn="auto" latinLnBrk="0" hangingPunct="1">
              <a:lnSpc>
                <a:spcPct val="100000"/>
              </a:lnSpc>
              <a:spcBef>
                <a:spcPts val="600"/>
              </a:spcBef>
              <a:spcAft>
                <a:spcPts val="0"/>
              </a:spcAft>
              <a:buClr>
                <a:srgbClr val="0066B3"/>
              </a:buClr>
              <a:buSzTx/>
              <a:buFont typeface="System Font Regular"/>
              <a:buChar char="-"/>
              <a:tabLst/>
              <a:defRPr sz="1600" b="0" i="0" kern="1200">
                <a:solidFill>
                  <a:srgbClr val="565656"/>
                </a:solidFill>
                <a:latin typeface="Arial" panose="020B0604020202020204" pitchFamily="34" charset="0"/>
                <a:ea typeface="+mn-ea"/>
                <a:cs typeface="Arial" panose="020B0604020202020204" pitchFamily="34" charset="0"/>
              </a:defRPr>
            </a:lvl2pPr>
            <a:lvl3pPr marL="863600" indent="-203200" algn="l" defTabSz="914400" rtl="0" eaLnBrk="1" latinLnBrk="0" hangingPunct="1">
              <a:lnSpc>
                <a:spcPct val="100000"/>
              </a:lnSpc>
              <a:spcBef>
                <a:spcPts val="600"/>
              </a:spcBef>
              <a:spcAft>
                <a:spcPts val="0"/>
              </a:spcAft>
              <a:buClr>
                <a:srgbClr val="0066B3"/>
              </a:buClr>
              <a:buFont typeface="Wingdings" pitchFamily="2" charset="2"/>
              <a:buChar char="§"/>
              <a:tabLst/>
              <a:defRPr sz="1400" b="0" i="0" kern="1200">
                <a:solidFill>
                  <a:srgbClr val="565656"/>
                </a:solidFill>
                <a:latin typeface="Arial" panose="020B0604020202020204" pitchFamily="34" charset="0"/>
                <a:ea typeface="+mn-ea"/>
                <a:cs typeface="Arial" panose="020B0604020202020204" pitchFamily="34" charset="0"/>
              </a:defRPr>
            </a:lvl3pPr>
            <a:lvl4pPr marL="1258888" indent="-254000" algn="l" defTabSz="914400" rtl="0" eaLnBrk="1" latinLnBrk="0" hangingPunct="1">
              <a:lnSpc>
                <a:spcPct val="100000"/>
              </a:lnSpc>
              <a:spcBef>
                <a:spcPts val="600"/>
              </a:spcBef>
              <a:spcAft>
                <a:spcPts val="0"/>
              </a:spcAft>
              <a:buClr>
                <a:srgbClr val="0066B3"/>
              </a:buClr>
              <a:buFont typeface="Courier New" panose="02070309020205020404" pitchFamily="49" charset="0"/>
              <a:buChar char="o"/>
              <a:tabLst/>
              <a:defRPr sz="1200" b="0" i="0" kern="1200">
                <a:solidFill>
                  <a:srgbClr val="56565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Clr>
                <a:srgbClr val="0066B3"/>
              </a:buClr>
              <a:buFont typeface="Wingdings" pitchFamily="2" charset="2"/>
              <a:buChar char="§"/>
              <a:defRPr sz="1200" b="0" i="0" kern="1200">
                <a:solidFill>
                  <a:srgbClr val="56565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Set your interests</a:t>
            </a:r>
          </a:p>
          <a:p>
            <a:pPr lvl="1"/>
            <a:r>
              <a:rPr lang="en-US" dirty="0">
                <a:latin typeface="Arial"/>
                <a:cs typeface="Arial"/>
              </a:rPr>
              <a:t>Get personalized daily tips to help with healthy eating, getting active, reducing stress, sleeping well, and more! </a:t>
            </a:r>
          </a:p>
          <a:p>
            <a:r>
              <a:rPr lang="en-US" dirty="0">
                <a:latin typeface="Arial"/>
                <a:cs typeface="Arial"/>
              </a:rPr>
              <a:t>Many ways to earn rewards - Earn up to $185 each year</a:t>
            </a:r>
            <a:endParaRPr lang="en-US" dirty="0">
              <a:solidFill>
                <a:srgbClr val="0066B3"/>
              </a:solidFill>
              <a:latin typeface="Arial"/>
              <a:cs typeface="Arial"/>
            </a:endParaRPr>
          </a:p>
          <a:p>
            <a:pPr lvl="1"/>
            <a:r>
              <a:rPr lang="en-US" dirty="0">
                <a:latin typeface="Arial"/>
                <a:cs typeface="Arial"/>
              </a:rPr>
              <a:t>Health Check: Short, confidential survey assess your health across several factors. </a:t>
            </a:r>
          </a:p>
          <a:p>
            <a:pPr lvl="1"/>
            <a:r>
              <a:rPr lang="en-US" dirty="0">
                <a:latin typeface="Arial"/>
                <a:cs typeface="Arial"/>
              </a:rPr>
              <a:t>Healthy Habits: Bite-size ways to build a healthy routine. </a:t>
            </a:r>
          </a:p>
          <a:p>
            <a:pPr lvl="1"/>
            <a:r>
              <a:rPr lang="en-US" dirty="0">
                <a:latin typeface="Arial"/>
                <a:cs typeface="Arial"/>
              </a:rPr>
              <a:t>Daily Cards: Tips to help you live well based on your interests.</a:t>
            </a:r>
            <a:endParaRPr lang="en-US" dirty="0"/>
          </a:p>
          <a:p>
            <a:pPr lvl="1"/>
            <a:r>
              <a:rPr lang="en-US" dirty="0">
                <a:latin typeface="Arial"/>
                <a:cs typeface="Arial"/>
              </a:rPr>
              <a:t>Sleep Guide and Nutrition Guide</a:t>
            </a:r>
          </a:p>
          <a:p>
            <a:pPr lvl="1"/>
            <a:r>
              <a:rPr lang="en-US" dirty="0">
                <a:latin typeface="Arial"/>
                <a:cs typeface="Arial"/>
              </a:rPr>
              <a:t>Medial Library: Interactive videos on a variety of topics.</a:t>
            </a:r>
          </a:p>
          <a:p>
            <a:pPr lvl="1"/>
            <a:r>
              <a:rPr lang="en-US" dirty="0">
                <a:latin typeface="Arial"/>
                <a:cs typeface="Arial"/>
              </a:rPr>
              <a:t>Journeys: Digital coaching tool to make simple changes, one small step at a time. </a:t>
            </a:r>
          </a:p>
          <a:p>
            <a:pPr lvl="1"/>
            <a:r>
              <a:rPr lang="en-US" dirty="0">
                <a:latin typeface="Arial"/>
                <a:cs typeface="Arial"/>
              </a:rPr>
              <a:t>Challenges: Personal &amp; Group </a:t>
            </a:r>
          </a:p>
          <a:p>
            <a:r>
              <a:rPr lang="en-US" dirty="0">
                <a:latin typeface="Arial"/>
                <a:cs typeface="Arial"/>
              </a:rPr>
              <a:t>Connect a device or app – Fitbit, MyFitnessPal, Google Fit, Apple Watch, and more</a:t>
            </a:r>
          </a:p>
          <a:p>
            <a:r>
              <a:rPr lang="en-US" dirty="0">
                <a:latin typeface="Arial"/>
                <a:cs typeface="Arial"/>
              </a:rPr>
              <a:t>Up to $325 for a gym reimbursement once per calendar year</a:t>
            </a:r>
            <a:endParaRPr lang="en-US" dirty="0"/>
          </a:p>
        </p:txBody>
      </p:sp>
    </p:spTree>
    <p:extLst>
      <p:ext uri="{BB962C8B-B14F-4D97-AF65-F5344CB8AC3E}">
        <p14:creationId xmlns:p14="http://schemas.microsoft.com/office/powerpoint/2010/main" val="2068592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705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0BE62A-0967-BA45-B5E0-F628E5EACBF2}"/>
              </a:ext>
            </a:extLst>
          </p:cNvPr>
          <p:cNvSpPr>
            <a:spLocks noGrp="1"/>
          </p:cNvSpPr>
          <p:nvPr>
            <p:ph type="body" sz="quarter" idx="25"/>
          </p:nvPr>
        </p:nvSpPr>
        <p:spPr/>
        <p:txBody>
          <a:bodyPr wrap="square" lIns="91440" tIns="45720" rIns="91440" bIns="45720" anchor="ctr" anchorCtr="0">
            <a:normAutofit/>
          </a:bodyPr>
          <a:lstStyle/>
          <a:p>
            <a:r>
              <a:rPr lang="en-US" dirty="0">
                <a:latin typeface="Arial"/>
                <a:cs typeface="Arial"/>
              </a:rPr>
              <a:t>Open Enrollment Overview</a:t>
            </a:r>
            <a:endParaRPr lang="en-US" dirty="0"/>
          </a:p>
          <a:p>
            <a:pPr lvl="1"/>
            <a:r>
              <a:rPr lang="en-US" dirty="0"/>
              <a:t>What’s coming in 2026</a:t>
            </a:r>
          </a:p>
          <a:p>
            <a:r>
              <a:rPr lang="en-US" dirty="0">
                <a:latin typeface="Arial"/>
                <a:cs typeface="Arial"/>
              </a:rPr>
              <a:t>My Benefits Life </a:t>
            </a:r>
          </a:p>
          <a:p>
            <a:r>
              <a:rPr lang="en-US" dirty="0">
                <a:latin typeface="Arial"/>
                <a:cs typeface="Arial"/>
              </a:rPr>
              <a:t>Vanguard New 401(k) Recordkeeper</a:t>
            </a:r>
            <a:endParaRPr lang="en-US" dirty="0"/>
          </a:p>
          <a:p>
            <a:r>
              <a:rPr lang="en-US" dirty="0"/>
              <a:t>Medical Benefits Overview</a:t>
            </a:r>
          </a:p>
          <a:p>
            <a:pPr lvl="1"/>
            <a:r>
              <a:rPr lang="en-US" dirty="0"/>
              <a:t>Plan Design</a:t>
            </a:r>
          </a:p>
          <a:p>
            <a:r>
              <a:rPr lang="en-US" dirty="0"/>
              <a:t>Carrier/Vendor Overview</a:t>
            </a:r>
            <a:endParaRPr lang="en-US" dirty="0">
              <a:latin typeface="Arial"/>
              <a:cs typeface="Arial"/>
            </a:endParaRPr>
          </a:p>
          <a:p>
            <a:r>
              <a:rPr lang="en-US" dirty="0">
                <a:latin typeface="Arial"/>
                <a:cs typeface="Arial"/>
              </a:rPr>
              <a:t>Wellness</a:t>
            </a:r>
            <a:endParaRPr lang="en-US" dirty="0"/>
          </a:p>
          <a:p>
            <a:pPr lvl="1"/>
            <a:r>
              <a:rPr lang="en-US" dirty="0" err="1"/>
              <a:t>SupportLinc</a:t>
            </a:r>
            <a:r>
              <a:rPr lang="en-US" dirty="0"/>
              <a:t> EAP and Wellness Program Personify Health</a:t>
            </a:r>
          </a:p>
          <a:p>
            <a:pPr lvl="1"/>
            <a:endParaRPr lang="en-US" dirty="0"/>
          </a:p>
        </p:txBody>
      </p:sp>
    </p:spTree>
    <p:extLst>
      <p:ext uri="{BB962C8B-B14F-4D97-AF65-F5344CB8AC3E}">
        <p14:creationId xmlns:p14="http://schemas.microsoft.com/office/powerpoint/2010/main" val="2342809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0B81-C05E-5E7B-41A5-3EDF86127C3A}"/>
              </a:ext>
            </a:extLst>
          </p:cNvPr>
          <p:cNvSpPr>
            <a:spLocks noGrp="1"/>
          </p:cNvSpPr>
          <p:nvPr>
            <p:ph type="title"/>
          </p:nvPr>
        </p:nvSpPr>
        <p:spPr/>
        <p:txBody>
          <a:bodyPr wrap="square" lIns="91440" tIns="45720" rIns="91440" bIns="45720" anchor="ctr">
            <a:noAutofit/>
          </a:bodyPr>
          <a:lstStyle/>
          <a:p>
            <a:r>
              <a:rPr lang="en-US">
                <a:latin typeface="Arial"/>
                <a:cs typeface="Arial"/>
              </a:rPr>
              <a:t>Open Enrollment</a:t>
            </a:r>
          </a:p>
        </p:txBody>
      </p:sp>
      <p:sp>
        <p:nvSpPr>
          <p:cNvPr id="3" name="Content Placeholder 2">
            <a:extLst>
              <a:ext uri="{FF2B5EF4-FFF2-40B4-BE49-F238E27FC236}">
                <a16:creationId xmlns:a16="http://schemas.microsoft.com/office/drawing/2014/main" id="{B6C49280-D409-4D99-79A3-01074A57E21E}"/>
              </a:ext>
            </a:extLst>
          </p:cNvPr>
          <p:cNvSpPr>
            <a:spLocks noGrp="1"/>
          </p:cNvSpPr>
          <p:nvPr>
            <p:ph sz="quarter" idx="11"/>
          </p:nvPr>
        </p:nvSpPr>
        <p:spPr>
          <a:xfrm>
            <a:off x="314099" y="1182720"/>
            <a:ext cx="11340801" cy="5069788"/>
          </a:xfrm>
        </p:spPr>
        <p:txBody>
          <a:bodyPr lIns="91440" tIns="45720" rIns="91440" bIns="45720" anchor="t"/>
          <a:lstStyle/>
          <a:p>
            <a:r>
              <a:rPr lang="en-US" b="1" dirty="0">
                <a:solidFill>
                  <a:schemeClr val="accent1"/>
                </a:solidFill>
                <a:latin typeface="Arial"/>
                <a:cs typeface="Arial"/>
              </a:rPr>
              <a:t>Annual Enrollment will be November 1-15</a:t>
            </a:r>
            <a:endParaRPr lang="en-US" dirty="0">
              <a:solidFill>
                <a:schemeClr val="accent1"/>
              </a:solidFill>
              <a:latin typeface="Arial"/>
              <a:cs typeface="Arial"/>
            </a:endParaRPr>
          </a:p>
          <a:p>
            <a:pPr lvl="1">
              <a:buFont typeface="Courier New" panose="020B0604020202020204" pitchFamily="34" charset="0"/>
              <a:buChar char="o"/>
            </a:pPr>
            <a:r>
              <a:rPr lang="en-US" sz="1200" dirty="0">
                <a:latin typeface="Arial"/>
                <a:cs typeface="Arial"/>
              </a:rPr>
              <a:t>Passive Enrollment - No action required, with exception of Flexible Savings Accounts (FSA)</a:t>
            </a:r>
            <a:endParaRPr lang="en-US" dirty="0">
              <a:latin typeface="Arial"/>
              <a:cs typeface="Arial"/>
            </a:endParaRPr>
          </a:p>
          <a:p>
            <a:r>
              <a:rPr lang="en-US" sz="1600" b="1" dirty="0">
                <a:solidFill>
                  <a:srgbClr val="0066B3"/>
                </a:solidFill>
                <a:latin typeface="Arial"/>
                <a:cs typeface="Arial"/>
              </a:rPr>
              <a:t>New My Benefits Life Site</a:t>
            </a:r>
          </a:p>
          <a:p>
            <a:r>
              <a:rPr lang="en-US" sz="1600" b="1" dirty="0">
                <a:solidFill>
                  <a:schemeClr val="accent1"/>
                </a:solidFill>
                <a:latin typeface="Arial"/>
                <a:cs typeface="Arial"/>
              </a:rPr>
              <a:t>Plan Updates</a:t>
            </a:r>
            <a:endParaRPr lang="en-US" sz="1600" dirty="0">
              <a:solidFill>
                <a:schemeClr val="accent1"/>
              </a:solidFill>
              <a:latin typeface="Arial"/>
              <a:cs typeface="Arial"/>
            </a:endParaRPr>
          </a:p>
          <a:p>
            <a:pPr lvl="1">
              <a:buFont typeface="Courier New" panose="020B0604020202020204" pitchFamily="34" charset="0"/>
              <a:buChar char="o"/>
            </a:pPr>
            <a:r>
              <a:rPr lang="en-US" sz="1200" dirty="0">
                <a:latin typeface="Arial"/>
                <a:cs typeface="Arial"/>
              </a:rPr>
              <a:t>Changes to medical plan co-pays, and deductibles refer to benefits guides </a:t>
            </a:r>
          </a:p>
          <a:p>
            <a:pPr lvl="1">
              <a:buFont typeface="Courier New" panose="020B0604020202020204" pitchFamily="34" charset="0"/>
              <a:buChar char="o"/>
            </a:pPr>
            <a:r>
              <a:rPr lang="en-US" sz="1200" dirty="0">
                <a:latin typeface="Arial"/>
                <a:cs typeface="Arial"/>
              </a:rPr>
              <a:t>Spectrum HSA contributions $500 for individuals  /  $1,000 for family coverage</a:t>
            </a:r>
          </a:p>
          <a:p>
            <a:pPr lvl="1">
              <a:buFont typeface="Courier New" panose="020B0604020202020204" pitchFamily="34" charset="0"/>
              <a:buChar char="o"/>
            </a:pPr>
            <a:r>
              <a:rPr lang="en-US" sz="1200" dirty="0">
                <a:latin typeface="Arial"/>
                <a:cs typeface="Arial"/>
              </a:rPr>
              <a:t>Employee medical contributions increase between $8.06 - $56.72 per month depending on plan and coverage tier</a:t>
            </a:r>
          </a:p>
          <a:p>
            <a:pPr lvl="1">
              <a:buFont typeface="Courier New" panose="020B0604020202020204" pitchFamily="34" charset="0"/>
              <a:buChar char="o"/>
            </a:pPr>
            <a:r>
              <a:rPr lang="en-US" sz="1200" dirty="0">
                <a:latin typeface="Arial"/>
                <a:cs typeface="Arial"/>
              </a:rPr>
              <a:t>Increased vision benefit for frame allowance from $175 to $200</a:t>
            </a:r>
          </a:p>
          <a:p>
            <a:pPr lvl="1">
              <a:buFont typeface="Courier New" panose="020B0604020202020204" pitchFamily="34" charset="0"/>
              <a:buChar char="o"/>
            </a:pPr>
            <a:r>
              <a:rPr lang="en-US" sz="1200" dirty="0">
                <a:latin typeface="Arial"/>
                <a:cs typeface="Arial"/>
              </a:rPr>
              <a:t>Dependent Care FSA allowance increasing from $5,000 per year to $7,500 per year</a:t>
            </a:r>
          </a:p>
          <a:p>
            <a:r>
              <a:rPr lang="en-US" sz="1600" b="1" dirty="0">
                <a:solidFill>
                  <a:schemeClr val="accent4"/>
                </a:solidFill>
                <a:latin typeface="Arial"/>
                <a:cs typeface="Arial"/>
              </a:rPr>
              <a:t>New! </a:t>
            </a:r>
            <a:r>
              <a:rPr lang="en-US" sz="1600" b="1" dirty="0">
                <a:solidFill>
                  <a:schemeClr val="accent1"/>
                </a:solidFill>
                <a:latin typeface="Arial"/>
                <a:cs typeface="Arial"/>
              </a:rPr>
              <a:t>Life/Disability/FMLA Carrier Change</a:t>
            </a:r>
          </a:p>
          <a:p>
            <a:pPr lvl="1"/>
            <a:r>
              <a:rPr lang="en-US" sz="1200" dirty="0">
                <a:latin typeface="Arial"/>
                <a:cs typeface="Arial"/>
              </a:rPr>
              <a:t>Effective 1/1/26 moving from Reliance Matrix to New York Life</a:t>
            </a:r>
          </a:p>
          <a:p>
            <a:pPr lvl="1"/>
            <a:r>
              <a:rPr lang="en-US" sz="1200" dirty="0">
                <a:latin typeface="Arial"/>
                <a:cs typeface="Arial"/>
              </a:rPr>
              <a:t>Voluntary benefits moving from Voya to New York Life</a:t>
            </a:r>
          </a:p>
          <a:p>
            <a:r>
              <a:rPr lang="en-US" sz="1600" b="1" dirty="0">
                <a:solidFill>
                  <a:schemeClr val="accent4"/>
                </a:solidFill>
                <a:latin typeface="Arial"/>
                <a:cs typeface="Arial"/>
              </a:rPr>
              <a:t>New! </a:t>
            </a:r>
            <a:r>
              <a:rPr lang="en-US" sz="1600" b="1" dirty="0">
                <a:solidFill>
                  <a:schemeClr val="accent1"/>
                </a:solidFill>
                <a:latin typeface="Arial"/>
                <a:cs typeface="Arial"/>
              </a:rPr>
              <a:t>Program Update</a:t>
            </a:r>
            <a:endParaRPr lang="en-US" dirty="0">
              <a:solidFill>
                <a:schemeClr val="accent1"/>
              </a:solidFill>
              <a:latin typeface="Arial"/>
              <a:cs typeface="Arial"/>
            </a:endParaRPr>
          </a:p>
          <a:p>
            <a:pPr lvl="1">
              <a:buFont typeface="Courier New" panose="020B0604020202020204" pitchFamily="34" charset="0"/>
              <a:buChar char="o"/>
            </a:pPr>
            <a:r>
              <a:rPr lang="en-US" sz="1200" dirty="0">
                <a:latin typeface="Arial"/>
                <a:cs typeface="Arial"/>
              </a:rPr>
              <a:t>Moving tobacco cessation program from Quit4Life to </a:t>
            </a:r>
            <a:r>
              <a:rPr lang="en-US" sz="1200" dirty="0" err="1">
                <a:latin typeface="Arial"/>
                <a:cs typeface="Arial"/>
              </a:rPr>
              <a:t>UBreathe</a:t>
            </a:r>
            <a:r>
              <a:rPr lang="en-US" sz="1200" dirty="0">
                <a:latin typeface="Arial"/>
                <a:cs typeface="Arial"/>
              </a:rPr>
              <a:t>, administered by </a:t>
            </a:r>
            <a:r>
              <a:rPr lang="en-US" sz="1200" dirty="0" err="1">
                <a:latin typeface="Arial"/>
                <a:cs typeface="Arial"/>
              </a:rPr>
              <a:t>CuraLinc</a:t>
            </a:r>
            <a:endParaRPr lang="en-US" dirty="0">
              <a:latin typeface="Arial"/>
              <a:cs typeface="Arial"/>
            </a:endParaRPr>
          </a:p>
          <a:p>
            <a:r>
              <a:rPr lang="en-US" sz="1600" b="1" dirty="0">
                <a:solidFill>
                  <a:schemeClr val="tx1"/>
                </a:solidFill>
                <a:latin typeface="Arial"/>
                <a:cs typeface="Arial"/>
              </a:rPr>
              <a:t>No Changes To</a:t>
            </a:r>
            <a:endParaRPr lang="en-US" dirty="0">
              <a:solidFill>
                <a:schemeClr val="tx1"/>
              </a:solidFill>
              <a:latin typeface="Arial"/>
              <a:cs typeface="Arial"/>
            </a:endParaRPr>
          </a:p>
          <a:p>
            <a:pPr lvl="1">
              <a:buFont typeface="Courier New" panose="020B0604020202020204" pitchFamily="34" charset="0"/>
              <a:buChar char="o"/>
            </a:pPr>
            <a:r>
              <a:rPr lang="en-US" sz="1200" dirty="0">
                <a:latin typeface="Arial"/>
                <a:cs typeface="Arial"/>
              </a:rPr>
              <a:t>Medical, Dental, and Vision provider networks</a:t>
            </a:r>
            <a:endParaRPr lang="en-US" dirty="0">
              <a:latin typeface="Arial"/>
              <a:cs typeface="Arial"/>
            </a:endParaRPr>
          </a:p>
          <a:p>
            <a:pPr lvl="1">
              <a:buFont typeface="Courier New" panose="020B0604020202020204" pitchFamily="34" charset="0"/>
              <a:buChar char="o"/>
            </a:pPr>
            <a:r>
              <a:rPr lang="en-US" sz="1200" dirty="0">
                <a:latin typeface="Arial"/>
                <a:cs typeface="Arial"/>
              </a:rPr>
              <a:t>Dental and Vision benefits and premiums </a:t>
            </a:r>
            <a:endParaRPr lang="en-US" dirty="0">
              <a:latin typeface="Arial"/>
              <a:cs typeface="Arial"/>
            </a:endParaRPr>
          </a:p>
          <a:p>
            <a:endParaRPr lang="en-US" dirty="0"/>
          </a:p>
        </p:txBody>
      </p:sp>
      <p:pic>
        <p:nvPicPr>
          <p:cNvPr id="4" name="Picture 6" descr="Big increase in demand for employee benefits - Corporate Adviser">
            <a:extLst>
              <a:ext uri="{FF2B5EF4-FFF2-40B4-BE49-F238E27FC236}">
                <a16:creationId xmlns:a16="http://schemas.microsoft.com/office/drawing/2014/main" id="{A528E277-4546-CF33-9A1D-4AC989A44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172" y="3778371"/>
            <a:ext cx="4784494" cy="3090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839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28733-4253-7008-8B2E-2408AB35F5C0}"/>
              </a:ext>
            </a:extLst>
          </p:cNvPr>
          <p:cNvSpPr>
            <a:spLocks noGrp="1"/>
          </p:cNvSpPr>
          <p:nvPr>
            <p:ph type="title"/>
          </p:nvPr>
        </p:nvSpPr>
        <p:spPr/>
        <p:txBody>
          <a:bodyPr/>
          <a:lstStyle/>
          <a:p>
            <a:r>
              <a:rPr lang="en-US"/>
              <a:t>My Benefits Life</a:t>
            </a:r>
          </a:p>
        </p:txBody>
      </p:sp>
      <p:pic>
        <p:nvPicPr>
          <p:cNvPr id="6" name="Picture 5">
            <a:extLst>
              <a:ext uri="{FF2B5EF4-FFF2-40B4-BE49-F238E27FC236}">
                <a16:creationId xmlns:a16="http://schemas.microsoft.com/office/drawing/2014/main" id="{02660749-6838-922C-28E4-DAAA45CD67DF}"/>
              </a:ext>
            </a:extLst>
          </p:cNvPr>
          <p:cNvPicPr>
            <a:picLocks noChangeAspect="1"/>
          </p:cNvPicPr>
          <p:nvPr/>
        </p:nvPicPr>
        <p:blipFill>
          <a:blip r:embed="rId3">
            <a:extLst>
              <a:ext uri="{28A0092B-C50C-407E-A947-70E740481C1C}">
                <a14:useLocalDpi xmlns:a14="http://schemas.microsoft.com/office/drawing/2010/main" val="0"/>
              </a:ext>
            </a:extLst>
          </a:blip>
          <a:srcRect t="13729" b="13729"/>
          <a:stretch/>
        </p:blipFill>
        <p:spPr>
          <a:xfrm>
            <a:off x="3733993" y="1160540"/>
            <a:ext cx="4314516" cy="3629500"/>
          </a:xfrm>
          <a:prstGeom prst="rect">
            <a:avLst/>
          </a:prstGeom>
        </p:spPr>
      </p:pic>
      <p:sp>
        <p:nvSpPr>
          <p:cNvPr id="9" name="Rectangle 8">
            <a:extLst>
              <a:ext uri="{FF2B5EF4-FFF2-40B4-BE49-F238E27FC236}">
                <a16:creationId xmlns:a16="http://schemas.microsoft.com/office/drawing/2014/main" id="{0EC45980-4BC0-F2AF-04CB-F64927F13122}"/>
              </a:ext>
            </a:extLst>
          </p:cNvPr>
          <p:cNvSpPr/>
          <p:nvPr/>
        </p:nvSpPr>
        <p:spPr>
          <a:xfrm>
            <a:off x="0" y="1004027"/>
            <a:ext cx="6319074" cy="2544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E4BDF6E-9236-7515-81B9-2D430C75B638}"/>
              </a:ext>
            </a:extLst>
          </p:cNvPr>
          <p:cNvSpPr/>
          <p:nvPr/>
        </p:nvSpPr>
        <p:spPr>
          <a:xfrm>
            <a:off x="12881" y="1149948"/>
            <a:ext cx="5602367" cy="3640050"/>
          </a:xfrm>
          <a:custGeom>
            <a:avLst/>
            <a:gdLst>
              <a:gd name="connsiteX0" fmla="*/ 4370523 w 6695270"/>
              <a:gd name="connsiteY0" fmla="*/ 0 h 2758701"/>
              <a:gd name="connsiteX1" fmla="*/ 6695270 w 6695270"/>
              <a:gd name="connsiteY1" fmla="*/ 2758700 h 2758701"/>
              <a:gd name="connsiteX2" fmla="*/ 4370523 w 6695270"/>
              <a:gd name="connsiteY2" fmla="*/ 2758700 h 2758701"/>
              <a:gd name="connsiteX3" fmla="*/ 4370523 w 6695270"/>
              <a:gd name="connsiteY3" fmla="*/ 2758701 h 2758701"/>
              <a:gd name="connsiteX4" fmla="*/ 0 w 6695270"/>
              <a:gd name="connsiteY4" fmla="*/ 2758701 h 2758701"/>
              <a:gd name="connsiteX5" fmla="*/ 0 w 6695270"/>
              <a:gd name="connsiteY5" fmla="*/ 1 h 2758701"/>
              <a:gd name="connsiteX6" fmla="*/ 4370523 w 6695270"/>
              <a:gd name="connsiteY6" fmla="*/ 1 h 275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5270" h="2758701">
                <a:moveTo>
                  <a:pt x="4370523" y="0"/>
                </a:moveTo>
                <a:lnTo>
                  <a:pt x="6695270" y="2758700"/>
                </a:lnTo>
                <a:lnTo>
                  <a:pt x="4370523" y="2758700"/>
                </a:lnTo>
                <a:lnTo>
                  <a:pt x="4370523" y="2758701"/>
                </a:lnTo>
                <a:lnTo>
                  <a:pt x="0" y="2758701"/>
                </a:lnTo>
                <a:lnTo>
                  <a:pt x="0" y="1"/>
                </a:lnTo>
                <a:lnTo>
                  <a:pt x="4370523" y="1"/>
                </a:lnTo>
                <a:close/>
              </a:path>
            </a:pathLst>
          </a:custGeom>
          <a:solidFill>
            <a:schemeClr val="accent1">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0" tIns="457200" rIns="457200" bIns="457200" rtlCol="0" anchor="ctr">
            <a:noAutofit/>
          </a:bodyPr>
          <a:lstStyle/>
          <a:p>
            <a:pPr algn="ctr"/>
            <a:endParaRPr lang="en-US">
              <a:solidFill>
                <a:schemeClr val="accent1"/>
              </a:solidFill>
            </a:endParaRPr>
          </a:p>
        </p:txBody>
      </p:sp>
      <p:sp>
        <p:nvSpPr>
          <p:cNvPr id="11" name="TextBox 10">
            <a:extLst>
              <a:ext uri="{FF2B5EF4-FFF2-40B4-BE49-F238E27FC236}">
                <a16:creationId xmlns:a16="http://schemas.microsoft.com/office/drawing/2014/main" id="{C90AE2A0-609A-5DC5-F277-8FABED8DB26D}"/>
              </a:ext>
            </a:extLst>
          </p:cNvPr>
          <p:cNvSpPr txBox="1"/>
          <p:nvPr/>
        </p:nvSpPr>
        <p:spPr>
          <a:xfrm>
            <a:off x="196900" y="1399376"/>
            <a:ext cx="4656751" cy="3256276"/>
          </a:xfrm>
          <a:prstGeom prst="rect">
            <a:avLst/>
          </a:prstGeom>
          <a:noFill/>
        </p:spPr>
        <p:txBody>
          <a:bodyPr wrap="square" lIns="0" tIns="0" rIns="0" bIns="0" rtlCol="0">
            <a:spAutoFit/>
          </a:bodyPr>
          <a:lstStyle/>
          <a:p>
            <a:pPr>
              <a:spcAft>
                <a:spcPts val="1200"/>
              </a:spcAft>
            </a:pPr>
            <a:r>
              <a:rPr lang="en-US" sz="2800">
                <a:solidFill>
                  <a:schemeClr val="bg1"/>
                </a:solidFill>
                <a:latin typeface="+mj-lt"/>
              </a:rPr>
              <a:t>Introducing MyBenefits.Life®</a:t>
            </a:r>
          </a:p>
          <a:p>
            <a:pPr>
              <a:lnSpc>
                <a:spcPct val="80000"/>
              </a:lnSpc>
              <a:spcAft>
                <a:spcPts val="600"/>
              </a:spcAft>
            </a:pPr>
            <a:r>
              <a:rPr lang="en-US" sz="4000" b="1">
                <a:solidFill>
                  <a:schemeClr val="bg1"/>
                </a:solidFill>
                <a:latin typeface="+mj-lt"/>
              </a:rPr>
              <a:t>BENEFITS DETAILS ANYTIME, ANYWHERE</a:t>
            </a:r>
          </a:p>
          <a:p>
            <a:pPr>
              <a:lnSpc>
                <a:spcPct val="90000"/>
              </a:lnSpc>
            </a:pPr>
            <a:r>
              <a:rPr lang="en-US" sz="1400">
                <a:solidFill>
                  <a:schemeClr val="bg1"/>
                </a:solidFill>
              </a:rPr>
              <a:t>Understanding your benefits has never been easier</a:t>
            </a:r>
          </a:p>
        </p:txBody>
      </p:sp>
      <p:sp>
        <p:nvSpPr>
          <p:cNvPr id="39" name="TextBox 38">
            <a:extLst>
              <a:ext uri="{FF2B5EF4-FFF2-40B4-BE49-F238E27FC236}">
                <a16:creationId xmlns:a16="http://schemas.microsoft.com/office/drawing/2014/main" id="{2F42E3E8-4E73-A7A8-893F-2C01B3C2D8E5}"/>
              </a:ext>
            </a:extLst>
          </p:cNvPr>
          <p:cNvSpPr txBox="1"/>
          <p:nvPr/>
        </p:nvSpPr>
        <p:spPr>
          <a:xfrm>
            <a:off x="5816716" y="5163308"/>
            <a:ext cx="847559" cy="577081"/>
          </a:xfrm>
          <a:prstGeom prst="rect">
            <a:avLst/>
          </a:prstGeom>
          <a:noFill/>
        </p:spPr>
        <p:txBody>
          <a:bodyPr wrap="square" rtlCol="0">
            <a:spAutoFit/>
          </a:bodyPr>
          <a:lstStyle/>
          <a:p>
            <a:pPr algn="ctr"/>
            <a:r>
              <a:rPr lang="en-US" sz="1050"/>
              <a:t>Scan QR code to go to site. </a:t>
            </a:r>
          </a:p>
        </p:txBody>
      </p:sp>
      <p:pic>
        <p:nvPicPr>
          <p:cNvPr id="40" name="Picture 1">
            <a:extLst>
              <a:ext uri="{FF2B5EF4-FFF2-40B4-BE49-F238E27FC236}">
                <a16:creationId xmlns:a16="http://schemas.microsoft.com/office/drawing/2014/main" id="{18EBD0B3-EE99-B275-5E46-9146B33A9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502" y="5016460"/>
            <a:ext cx="847559" cy="83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4F9DB18F-926A-719B-107E-B58C70814474}"/>
              </a:ext>
            </a:extLst>
          </p:cNvPr>
          <p:cNvSpPr txBox="1"/>
          <p:nvPr/>
        </p:nvSpPr>
        <p:spPr>
          <a:xfrm>
            <a:off x="4602632" y="6082342"/>
            <a:ext cx="5067300" cy="236988"/>
          </a:xfrm>
          <a:prstGeom prst="rect">
            <a:avLst/>
          </a:prstGeom>
          <a:noFill/>
        </p:spPr>
        <p:txBody>
          <a:bodyPr wrap="square" lIns="0" tIns="0" rIns="0" bIns="0" rtlCol="0">
            <a:spAutoFit/>
          </a:bodyPr>
          <a:lstStyle/>
          <a:p>
            <a:pPr>
              <a:lnSpc>
                <a:spcPct val="90000"/>
              </a:lnSpc>
              <a:spcAft>
                <a:spcPts val="600"/>
              </a:spcAft>
            </a:pPr>
            <a:r>
              <a:rPr lang="en-US" sz="1700">
                <a:solidFill>
                  <a:schemeClr val="accent4">
                    <a:lumMod val="75000"/>
                  </a:schemeClr>
                </a:solidFill>
                <a:latin typeface="Aptos Narrow" panose="020B0004020202020204" pitchFamily="34" charset="0"/>
              </a:rPr>
              <a:t>AVAILABLE 24/7 ANYWHERE YOU HAVE INTERNET ACCESS</a:t>
            </a:r>
          </a:p>
        </p:txBody>
      </p:sp>
      <p:sp>
        <p:nvSpPr>
          <p:cNvPr id="47" name="TextBox 46">
            <a:extLst>
              <a:ext uri="{FF2B5EF4-FFF2-40B4-BE49-F238E27FC236}">
                <a16:creationId xmlns:a16="http://schemas.microsoft.com/office/drawing/2014/main" id="{CF7E548F-5638-107C-5238-E40DD7D36CB9}"/>
              </a:ext>
            </a:extLst>
          </p:cNvPr>
          <p:cNvSpPr txBox="1"/>
          <p:nvPr/>
        </p:nvSpPr>
        <p:spPr>
          <a:xfrm>
            <a:off x="5863710" y="6336286"/>
            <a:ext cx="4679036" cy="250903"/>
          </a:xfrm>
          <a:prstGeom prst="rect">
            <a:avLst/>
          </a:prstGeom>
          <a:noFill/>
        </p:spPr>
        <p:txBody>
          <a:bodyPr wrap="square" lIns="0" tIns="0" rIns="0" bIns="0" rtlCol="0">
            <a:spAutoFit/>
          </a:bodyPr>
          <a:lstStyle/>
          <a:p>
            <a:pPr>
              <a:lnSpc>
                <a:spcPct val="90000"/>
              </a:lnSpc>
              <a:spcAft>
                <a:spcPts val="600"/>
              </a:spcAft>
            </a:pPr>
            <a:r>
              <a:rPr lang="en-US" dirty="0">
                <a:solidFill>
                  <a:schemeClr val="accent4">
                    <a:lumMod val="75000"/>
                  </a:schemeClr>
                </a:solidFill>
                <a:hlinkClick r:id="rId5">
                  <a:extLst>
                    <a:ext uri="{A12FA001-AC4F-418D-AE19-62706E023703}">
                      <ahyp:hlinkClr xmlns:ahyp="http://schemas.microsoft.com/office/drawing/2018/hyperlinkcolor" val="tx"/>
                    </a:ext>
                  </a:extLst>
                </a:hlinkClick>
              </a:rPr>
              <a:t>Home - Spectrum Brands</a:t>
            </a:r>
            <a:endParaRPr lang="en-US" b="1" dirty="0">
              <a:solidFill>
                <a:schemeClr val="accent4">
                  <a:lumMod val="75000"/>
                </a:schemeClr>
              </a:solidFill>
              <a:latin typeface="Aptos Narrow" panose="020B0004020202020204" pitchFamily="34" charset="0"/>
            </a:endParaRPr>
          </a:p>
        </p:txBody>
      </p:sp>
      <p:grpSp>
        <p:nvGrpSpPr>
          <p:cNvPr id="48" name="Group 47">
            <a:extLst>
              <a:ext uri="{FF2B5EF4-FFF2-40B4-BE49-F238E27FC236}">
                <a16:creationId xmlns:a16="http://schemas.microsoft.com/office/drawing/2014/main" id="{ADCDA732-55C7-259F-86CA-D8D467911BD4}"/>
              </a:ext>
            </a:extLst>
          </p:cNvPr>
          <p:cNvGrpSpPr/>
          <p:nvPr/>
        </p:nvGrpSpPr>
        <p:grpSpPr>
          <a:xfrm>
            <a:off x="493420" y="4867565"/>
            <a:ext cx="3272080" cy="1680973"/>
            <a:chOff x="571500" y="5596507"/>
            <a:chExt cx="3272080" cy="1680973"/>
          </a:xfrm>
        </p:grpSpPr>
        <p:sp>
          <p:nvSpPr>
            <p:cNvPr id="49" name="TextBox 48">
              <a:extLst>
                <a:ext uri="{FF2B5EF4-FFF2-40B4-BE49-F238E27FC236}">
                  <a16:creationId xmlns:a16="http://schemas.microsoft.com/office/drawing/2014/main" id="{C7EBAA50-CFDE-5EBE-B230-96A75FEB0150}"/>
                </a:ext>
              </a:extLst>
            </p:cNvPr>
            <p:cNvSpPr txBox="1"/>
            <p:nvPr/>
          </p:nvSpPr>
          <p:spPr>
            <a:xfrm>
              <a:off x="571500" y="5596507"/>
              <a:ext cx="3272080" cy="1680973"/>
            </a:xfrm>
            <a:prstGeom prst="rect">
              <a:avLst/>
            </a:prstGeom>
            <a:noFill/>
          </p:spPr>
          <p:txBody>
            <a:bodyPr wrap="square" lIns="0" tIns="0" rIns="0" bIns="0" rtlCol="0">
              <a:spAutoFit/>
            </a:bodyPr>
            <a:lstStyle/>
            <a:p>
              <a:pPr>
                <a:lnSpc>
                  <a:spcPct val="90000"/>
                </a:lnSpc>
                <a:spcAft>
                  <a:spcPts val="1800"/>
                </a:spcAft>
              </a:pPr>
              <a:r>
                <a:rPr lang="en-US" sz="2800" b="1">
                  <a:latin typeface="Aptos Narrow" panose="020B0004020202020204" pitchFamily="34" charset="0"/>
                </a:rPr>
                <a:t>Easy Access</a:t>
              </a:r>
            </a:p>
            <a:p>
              <a:pPr>
                <a:lnSpc>
                  <a:spcPct val="110000"/>
                </a:lnSpc>
                <a:spcAft>
                  <a:spcPts val="600"/>
                </a:spcAft>
              </a:pPr>
              <a:r>
                <a:rPr lang="en-US" sz="1600"/>
                <a:t>No username or password is needed, and the site automatically adjusts to your screen on a computer or mobile device.</a:t>
              </a:r>
              <a:endParaRPr lang="en-US" sz="1400"/>
            </a:p>
          </p:txBody>
        </p:sp>
        <p:cxnSp>
          <p:nvCxnSpPr>
            <p:cNvPr id="50" name="Straight Connector 49">
              <a:extLst>
                <a:ext uri="{FF2B5EF4-FFF2-40B4-BE49-F238E27FC236}">
                  <a16:creationId xmlns:a16="http://schemas.microsoft.com/office/drawing/2014/main" id="{4F42FD86-4B0E-817E-06BA-19952224D992}"/>
                </a:ext>
              </a:extLst>
            </p:cNvPr>
            <p:cNvCxnSpPr>
              <a:cxnSpLocks/>
            </p:cNvCxnSpPr>
            <p:nvPr/>
          </p:nvCxnSpPr>
          <p:spPr>
            <a:xfrm>
              <a:off x="571500" y="5973774"/>
              <a:ext cx="697424"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93CB791-1FAC-C76F-EAC8-9068901E2313}"/>
                </a:ext>
              </a:extLst>
            </p:cNvPr>
            <p:cNvCxnSpPr>
              <a:cxnSpLocks/>
            </p:cNvCxnSpPr>
            <p:nvPr/>
          </p:nvCxnSpPr>
          <p:spPr>
            <a:xfrm>
              <a:off x="1268924" y="5973774"/>
              <a:ext cx="2574656"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2FE189C1-DCF7-6B94-5D29-AF68A63E64E5}"/>
              </a:ext>
            </a:extLst>
          </p:cNvPr>
          <p:cNvGrpSpPr/>
          <p:nvPr/>
        </p:nvGrpSpPr>
        <p:grpSpPr>
          <a:xfrm>
            <a:off x="8552405" y="1259466"/>
            <a:ext cx="3272080" cy="1410130"/>
            <a:chOff x="571500" y="5596507"/>
            <a:chExt cx="3272080" cy="1410130"/>
          </a:xfrm>
        </p:grpSpPr>
        <p:sp>
          <p:nvSpPr>
            <p:cNvPr id="53" name="TextBox 52">
              <a:extLst>
                <a:ext uri="{FF2B5EF4-FFF2-40B4-BE49-F238E27FC236}">
                  <a16:creationId xmlns:a16="http://schemas.microsoft.com/office/drawing/2014/main" id="{41454410-FEF6-9A0B-3232-BAD3DC4217A5}"/>
                </a:ext>
              </a:extLst>
            </p:cNvPr>
            <p:cNvSpPr txBox="1"/>
            <p:nvPr/>
          </p:nvSpPr>
          <p:spPr>
            <a:xfrm>
              <a:off x="571500" y="5596507"/>
              <a:ext cx="3272080" cy="1410130"/>
            </a:xfrm>
            <a:prstGeom prst="rect">
              <a:avLst/>
            </a:prstGeom>
            <a:noFill/>
          </p:spPr>
          <p:txBody>
            <a:bodyPr wrap="square" lIns="0" tIns="0" rIns="0" bIns="0" rtlCol="0">
              <a:spAutoFit/>
            </a:bodyPr>
            <a:lstStyle/>
            <a:p>
              <a:pPr>
                <a:lnSpc>
                  <a:spcPct val="90000"/>
                </a:lnSpc>
                <a:spcAft>
                  <a:spcPts val="1800"/>
                </a:spcAft>
              </a:pPr>
              <a:r>
                <a:rPr lang="en-US" sz="2800" b="1">
                  <a:latin typeface="Aptos Narrow" panose="020B0004020202020204" pitchFamily="34" charset="0"/>
                </a:rPr>
                <a:t>One Stop for Benefits</a:t>
              </a:r>
            </a:p>
            <a:p>
              <a:pPr>
                <a:lnSpc>
                  <a:spcPct val="110000"/>
                </a:lnSpc>
                <a:spcAft>
                  <a:spcPts val="600"/>
                </a:spcAft>
              </a:pPr>
              <a:r>
                <a:rPr lang="en-US" sz="1600"/>
                <a:t>At work, at home, or on the go, get information about Spectrum Brand’s employee benefits 24/7.</a:t>
              </a:r>
              <a:endParaRPr lang="en-US" sz="1600" b="1"/>
            </a:p>
          </p:txBody>
        </p:sp>
        <p:cxnSp>
          <p:nvCxnSpPr>
            <p:cNvPr id="54" name="Straight Connector 53">
              <a:extLst>
                <a:ext uri="{FF2B5EF4-FFF2-40B4-BE49-F238E27FC236}">
                  <a16:creationId xmlns:a16="http://schemas.microsoft.com/office/drawing/2014/main" id="{3D467C8B-8E03-910D-A544-FD168210700B}"/>
                </a:ext>
              </a:extLst>
            </p:cNvPr>
            <p:cNvCxnSpPr>
              <a:cxnSpLocks/>
            </p:cNvCxnSpPr>
            <p:nvPr/>
          </p:nvCxnSpPr>
          <p:spPr>
            <a:xfrm>
              <a:off x="571500" y="6059838"/>
              <a:ext cx="697424"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E5FE7DE-2E98-D13B-0B3C-A45A7D37795A}"/>
                </a:ext>
              </a:extLst>
            </p:cNvPr>
            <p:cNvCxnSpPr>
              <a:cxnSpLocks/>
            </p:cNvCxnSpPr>
            <p:nvPr/>
          </p:nvCxnSpPr>
          <p:spPr>
            <a:xfrm>
              <a:off x="1268924" y="6059838"/>
              <a:ext cx="2574656"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56" name="TextBox 55">
            <a:extLst>
              <a:ext uri="{FF2B5EF4-FFF2-40B4-BE49-F238E27FC236}">
                <a16:creationId xmlns:a16="http://schemas.microsoft.com/office/drawing/2014/main" id="{BC986574-3F19-3B0B-65C0-354787BCA218}"/>
              </a:ext>
            </a:extLst>
          </p:cNvPr>
          <p:cNvSpPr txBox="1"/>
          <p:nvPr/>
        </p:nvSpPr>
        <p:spPr>
          <a:xfrm>
            <a:off x="9092425" y="2895262"/>
            <a:ext cx="2889464" cy="348493"/>
          </a:xfrm>
          <a:prstGeom prst="rect">
            <a:avLst/>
          </a:prstGeom>
          <a:noFill/>
        </p:spPr>
        <p:txBody>
          <a:bodyPr wrap="square" lIns="0" tIns="0" rIns="0" bIns="0" rtlCol="0">
            <a:spAutoFit/>
          </a:bodyPr>
          <a:lstStyle/>
          <a:p>
            <a:pPr>
              <a:lnSpc>
                <a:spcPct val="90000"/>
              </a:lnSpc>
              <a:spcAft>
                <a:spcPts val="1800"/>
              </a:spcAft>
            </a:pPr>
            <a:r>
              <a:rPr lang="en-US" sz="2500">
                <a:latin typeface="Aptos Narrow" panose="020B0004020202020204" pitchFamily="34" charset="0"/>
              </a:rPr>
              <a:t>What you’ll find</a:t>
            </a:r>
          </a:p>
        </p:txBody>
      </p:sp>
      <p:grpSp>
        <p:nvGrpSpPr>
          <p:cNvPr id="58" name="Group 57">
            <a:extLst>
              <a:ext uri="{FF2B5EF4-FFF2-40B4-BE49-F238E27FC236}">
                <a16:creationId xmlns:a16="http://schemas.microsoft.com/office/drawing/2014/main" id="{C52ED11B-2CE5-2152-7D4C-3884D25720AC}"/>
              </a:ext>
            </a:extLst>
          </p:cNvPr>
          <p:cNvGrpSpPr/>
          <p:nvPr/>
        </p:nvGrpSpPr>
        <p:grpSpPr>
          <a:xfrm>
            <a:off x="9802925" y="3429000"/>
            <a:ext cx="2178964" cy="677108"/>
            <a:chOff x="5250536" y="5859905"/>
            <a:chExt cx="2178964" cy="677108"/>
          </a:xfrm>
        </p:grpSpPr>
        <p:sp>
          <p:nvSpPr>
            <p:cNvPr id="59" name="TextBox 58">
              <a:extLst>
                <a:ext uri="{FF2B5EF4-FFF2-40B4-BE49-F238E27FC236}">
                  <a16:creationId xmlns:a16="http://schemas.microsoft.com/office/drawing/2014/main" id="{2F847609-05EB-69AE-7D8A-A0C13E595071}"/>
                </a:ext>
              </a:extLst>
            </p:cNvPr>
            <p:cNvSpPr txBox="1"/>
            <p:nvPr/>
          </p:nvSpPr>
          <p:spPr>
            <a:xfrm>
              <a:off x="5250536" y="5859905"/>
              <a:ext cx="2178964" cy="677108"/>
            </a:xfrm>
            <a:prstGeom prst="rect">
              <a:avLst/>
            </a:prstGeom>
            <a:noFill/>
          </p:spPr>
          <p:txBody>
            <a:bodyPr wrap="square" lIns="0" tIns="0" rIns="0" bIns="0" rtlCol="0">
              <a:spAutoFit/>
            </a:bodyPr>
            <a:lstStyle/>
            <a:p>
              <a:pPr>
                <a:lnSpc>
                  <a:spcPct val="90000"/>
                </a:lnSpc>
                <a:spcAft>
                  <a:spcPts val="1200"/>
                </a:spcAft>
              </a:pPr>
              <a:r>
                <a:rPr lang="en-US" sz="2000">
                  <a:latin typeface="Aptos Narrow" panose="020B0004020202020204" pitchFamily="34" charset="0"/>
                </a:rPr>
                <a:t>Plan Details</a:t>
              </a:r>
            </a:p>
            <a:p>
              <a:pPr>
                <a:spcAft>
                  <a:spcPts val="600"/>
                </a:spcAft>
              </a:pPr>
              <a:r>
                <a:rPr lang="en-US" sz="1600"/>
                <a:t>What’s covered</a:t>
              </a:r>
            </a:p>
          </p:txBody>
        </p:sp>
        <p:cxnSp>
          <p:nvCxnSpPr>
            <p:cNvPr id="60" name="Straight Connector 59">
              <a:extLst>
                <a:ext uri="{FF2B5EF4-FFF2-40B4-BE49-F238E27FC236}">
                  <a16:creationId xmlns:a16="http://schemas.microsoft.com/office/drawing/2014/main" id="{507BC1FC-7CD2-1546-E0FC-CE75D69E2FA0}"/>
                </a:ext>
              </a:extLst>
            </p:cNvPr>
            <p:cNvCxnSpPr>
              <a:cxnSpLocks/>
            </p:cNvCxnSpPr>
            <p:nvPr/>
          </p:nvCxnSpPr>
          <p:spPr>
            <a:xfrm>
              <a:off x="5250536" y="6197059"/>
              <a:ext cx="484968" cy="0"/>
            </a:xfrm>
            <a:prstGeom prst="line">
              <a:avLst/>
            </a:prstGeom>
            <a:ln w="28575"/>
          </p:spPr>
          <p:style>
            <a:lnRef idx="2">
              <a:schemeClr val="accent1"/>
            </a:lnRef>
            <a:fillRef idx="0">
              <a:schemeClr val="accent1"/>
            </a:fillRef>
            <a:effectRef idx="1">
              <a:schemeClr val="accent1"/>
            </a:effectRef>
            <a:fontRef idx="minor">
              <a:schemeClr val="tx1"/>
            </a:fontRef>
          </p:style>
        </p:cxnSp>
      </p:grpSp>
      <p:pic>
        <p:nvPicPr>
          <p:cNvPr id="61" name="Graphic 60" descr="Newspaper with solid fill">
            <a:extLst>
              <a:ext uri="{FF2B5EF4-FFF2-40B4-BE49-F238E27FC236}">
                <a16:creationId xmlns:a16="http://schemas.microsoft.com/office/drawing/2014/main" id="{0CCA5AE0-8A81-3630-2A77-FEAEA912EC7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815152" y="3430514"/>
            <a:ext cx="548640" cy="548640"/>
          </a:xfrm>
          <a:prstGeom prst="rect">
            <a:avLst/>
          </a:prstGeom>
        </p:spPr>
      </p:pic>
      <p:grpSp>
        <p:nvGrpSpPr>
          <p:cNvPr id="62" name="Group 61">
            <a:extLst>
              <a:ext uri="{FF2B5EF4-FFF2-40B4-BE49-F238E27FC236}">
                <a16:creationId xmlns:a16="http://schemas.microsoft.com/office/drawing/2014/main" id="{2AFFAF6F-2EC0-DA08-B2D9-21085CB0C61A}"/>
              </a:ext>
            </a:extLst>
          </p:cNvPr>
          <p:cNvGrpSpPr/>
          <p:nvPr/>
        </p:nvGrpSpPr>
        <p:grpSpPr>
          <a:xfrm>
            <a:off x="9802925" y="4191873"/>
            <a:ext cx="2178964" cy="646331"/>
            <a:chOff x="5250536" y="5859905"/>
            <a:chExt cx="2178964" cy="646331"/>
          </a:xfrm>
        </p:grpSpPr>
        <p:sp>
          <p:nvSpPr>
            <p:cNvPr id="63" name="TextBox 62">
              <a:extLst>
                <a:ext uri="{FF2B5EF4-FFF2-40B4-BE49-F238E27FC236}">
                  <a16:creationId xmlns:a16="http://schemas.microsoft.com/office/drawing/2014/main" id="{C93A9660-63B3-8D1C-771A-DD82970D50F9}"/>
                </a:ext>
              </a:extLst>
            </p:cNvPr>
            <p:cNvSpPr txBox="1"/>
            <p:nvPr/>
          </p:nvSpPr>
          <p:spPr>
            <a:xfrm>
              <a:off x="5250536" y="5859905"/>
              <a:ext cx="2178964" cy="646331"/>
            </a:xfrm>
            <a:prstGeom prst="rect">
              <a:avLst/>
            </a:prstGeom>
            <a:noFill/>
          </p:spPr>
          <p:txBody>
            <a:bodyPr wrap="square" lIns="0" tIns="0" rIns="0" bIns="0" rtlCol="0">
              <a:spAutoFit/>
            </a:bodyPr>
            <a:lstStyle/>
            <a:p>
              <a:pPr>
                <a:lnSpc>
                  <a:spcPct val="90000"/>
                </a:lnSpc>
                <a:spcAft>
                  <a:spcPts val="1200"/>
                </a:spcAft>
              </a:pPr>
              <a:r>
                <a:rPr lang="en-US" sz="2000">
                  <a:latin typeface="Aptos Narrow" panose="020B0004020202020204" pitchFamily="34" charset="0"/>
                </a:rPr>
                <a:t>Enrollment</a:t>
              </a:r>
            </a:p>
            <a:p>
              <a:pPr>
                <a:spcAft>
                  <a:spcPts val="600"/>
                </a:spcAft>
              </a:pPr>
              <a:r>
                <a:rPr lang="en-US" sz="1400"/>
                <a:t>When and how to sign up</a:t>
              </a:r>
              <a:endParaRPr lang="en-US" sz="1200"/>
            </a:p>
          </p:txBody>
        </p:sp>
        <p:cxnSp>
          <p:nvCxnSpPr>
            <p:cNvPr id="64" name="Straight Connector 63">
              <a:extLst>
                <a:ext uri="{FF2B5EF4-FFF2-40B4-BE49-F238E27FC236}">
                  <a16:creationId xmlns:a16="http://schemas.microsoft.com/office/drawing/2014/main" id="{615143BD-8631-208F-545A-35E283E6A880}"/>
                </a:ext>
              </a:extLst>
            </p:cNvPr>
            <p:cNvCxnSpPr>
              <a:cxnSpLocks/>
            </p:cNvCxnSpPr>
            <p:nvPr/>
          </p:nvCxnSpPr>
          <p:spPr>
            <a:xfrm>
              <a:off x="5250536" y="6197059"/>
              <a:ext cx="484968" cy="0"/>
            </a:xfrm>
            <a:prstGeom prst="line">
              <a:avLst/>
            </a:prstGeom>
            <a:ln w="28575"/>
          </p:spPr>
          <p:style>
            <a:lnRef idx="2">
              <a:schemeClr val="accent1"/>
            </a:lnRef>
            <a:fillRef idx="0">
              <a:schemeClr val="accent1"/>
            </a:fillRef>
            <a:effectRef idx="1">
              <a:schemeClr val="accent1"/>
            </a:effectRef>
            <a:fontRef idx="minor">
              <a:schemeClr val="tx1"/>
            </a:fontRef>
          </p:style>
        </p:cxnSp>
      </p:grpSp>
      <p:pic>
        <p:nvPicPr>
          <p:cNvPr id="65" name="Graphic 64" descr="Checkbox Checked with solid fill">
            <a:extLst>
              <a:ext uri="{FF2B5EF4-FFF2-40B4-BE49-F238E27FC236}">
                <a16:creationId xmlns:a16="http://schemas.microsoft.com/office/drawing/2014/main" id="{26E25546-17D7-FCB4-EBE0-89A72D90A65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815152" y="4135312"/>
            <a:ext cx="548640" cy="548640"/>
          </a:xfrm>
          <a:prstGeom prst="rect">
            <a:avLst/>
          </a:prstGeom>
        </p:spPr>
      </p:pic>
      <p:grpSp>
        <p:nvGrpSpPr>
          <p:cNvPr id="67" name="Group 66">
            <a:extLst>
              <a:ext uri="{FF2B5EF4-FFF2-40B4-BE49-F238E27FC236}">
                <a16:creationId xmlns:a16="http://schemas.microsoft.com/office/drawing/2014/main" id="{4EFBFC64-0E50-3701-855B-19EA6AB79885}"/>
              </a:ext>
            </a:extLst>
          </p:cNvPr>
          <p:cNvGrpSpPr/>
          <p:nvPr/>
        </p:nvGrpSpPr>
        <p:grpSpPr>
          <a:xfrm>
            <a:off x="9790195" y="5010178"/>
            <a:ext cx="2178964" cy="646331"/>
            <a:chOff x="5676939" y="5791965"/>
            <a:chExt cx="2178964" cy="646331"/>
          </a:xfrm>
        </p:grpSpPr>
        <p:sp>
          <p:nvSpPr>
            <p:cNvPr id="68" name="TextBox 67">
              <a:extLst>
                <a:ext uri="{FF2B5EF4-FFF2-40B4-BE49-F238E27FC236}">
                  <a16:creationId xmlns:a16="http://schemas.microsoft.com/office/drawing/2014/main" id="{13B3494A-8803-A6BA-A87A-C5B27DB4A2D4}"/>
                </a:ext>
              </a:extLst>
            </p:cNvPr>
            <p:cNvSpPr txBox="1"/>
            <p:nvPr/>
          </p:nvSpPr>
          <p:spPr>
            <a:xfrm>
              <a:off x="5676939" y="5791965"/>
              <a:ext cx="2178964" cy="646331"/>
            </a:xfrm>
            <a:prstGeom prst="rect">
              <a:avLst/>
            </a:prstGeom>
            <a:noFill/>
          </p:spPr>
          <p:txBody>
            <a:bodyPr wrap="square" lIns="0" tIns="0" rIns="0" bIns="0" rtlCol="0">
              <a:spAutoFit/>
            </a:bodyPr>
            <a:lstStyle/>
            <a:p>
              <a:pPr>
                <a:lnSpc>
                  <a:spcPct val="90000"/>
                </a:lnSpc>
                <a:spcAft>
                  <a:spcPts val="1200"/>
                </a:spcAft>
              </a:pPr>
              <a:r>
                <a:rPr lang="en-US" sz="2000">
                  <a:latin typeface="Aptos Narrow" panose="020B0004020202020204" pitchFamily="34" charset="0"/>
                </a:rPr>
                <a:t>Contact Information</a:t>
              </a:r>
            </a:p>
            <a:p>
              <a:pPr>
                <a:spcAft>
                  <a:spcPts val="600"/>
                </a:spcAft>
              </a:pPr>
              <a:r>
                <a:rPr lang="en-US" sz="1400"/>
                <a:t>Get help with your benefits</a:t>
              </a:r>
              <a:endParaRPr lang="en-US" sz="1200"/>
            </a:p>
          </p:txBody>
        </p:sp>
        <p:cxnSp>
          <p:nvCxnSpPr>
            <p:cNvPr id="69" name="Straight Connector 68">
              <a:extLst>
                <a:ext uri="{FF2B5EF4-FFF2-40B4-BE49-F238E27FC236}">
                  <a16:creationId xmlns:a16="http://schemas.microsoft.com/office/drawing/2014/main" id="{7EB8D5CE-89D9-DF76-04FC-4520C64AC3C0}"/>
                </a:ext>
              </a:extLst>
            </p:cNvPr>
            <p:cNvCxnSpPr>
              <a:cxnSpLocks/>
            </p:cNvCxnSpPr>
            <p:nvPr/>
          </p:nvCxnSpPr>
          <p:spPr>
            <a:xfrm>
              <a:off x="5721639" y="6140821"/>
              <a:ext cx="484968" cy="0"/>
            </a:xfrm>
            <a:prstGeom prst="line">
              <a:avLst/>
            </a:prstGeom>
            <a:ln w="28575"/>
          </p:spPr>
          <p:style>
            <a:lnRef idx="2">
              <a:schemeClr val="accent1"/>
            </a:lnRef>
            <a:fillRef idx="0">
              <a:schemeClr val="accent1"/>
            </a:fillRef>
            <a:effectRef idx="1">
              <a:schemeClr val="accent1"/>
            </a:effectRef>
            <a:fontRef idx="minor">
              <a:schemeClr val="tx1"/>
            </a:fontRef>
          </p:style>
        </p:cxnSp>
      </p:grpSp>
      <p:pic>
        <p:nvPicPr>
          <p:cNvPr id="70" name="Graphic 69" descr="Call center with solid fill">
            <a:extLst>
              <a:ext uri="{FF2B5EF4-FFF2-40B4-BE49-F238E27FC236}">
                <a16:creationId xmlns:a16="http://schemas.microsoft.com/office/drawing/2014/main" id="{8201479F-17AC-6835-7F51-736859E160E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815152" y="5009028"/>
            <a:ext cx="548640" cy="548640"/>
          </a:xfrm>
          <a:prstGeom prst="rect">
            <a:avLst/>
          </a:prstGeom>
        </p:spPr>
      </p:pic>
    </p:spTree>
    <p:extLst>
      <p:ext uri="{BB962C8B-B14F-4D97-AF65-F5344CB8AC3E}">
        <p14:creationId xmlns:p14="http://schemas.microsoft.com/office/powerpoint/2010/main" val="281362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9B96-8B2A-8DC5-5CA9-13AD6F35A9E9}"/>
              </a:ext>
            </a:extLst>
          </p:cNvPr>
          <p:cNvSpPr>
            <a:spLocks noGrp="1"/>
          </p:cNvSpPr>
          <p:nvPr>
            <p:ph type="title"/>
          </p:nvPr>
        </p:nvSpPr>
        <p:spPr/>
        <p:txBody>
          <a:bodyPr/>
          <a:lstStyle/>
          <a:p>
            <a:r>
              <a:rPr lang="en-US"/>
              <a:t>Vanguard 401(k)</a:t>
            </a:r>
          </a:p>
        </p:txBody>
      </p:sp>
      <p:sp>
        <p:nvSpPr>
          <p:cNvPr id="3" name="Content Placeholder 2">
            <a:extLst>
              <a:ext uri="{FF2B5EF4-FFF2-40B4-BE49-F238E27FC236}">
                <a16:creationId xmlns:a16="http://schemas.microsoft.com/office/drawing/2014/main" id="{CB67F960-FB1E-75AD-09E3-1EFE717FB3B8}"/>
              </a:ext>
            </a:extLst>
          </p:cNvPr>
          <p:cNvSpPr>
            <a:spLocks noGrp="1"/>
          </p:cNvSpPr>
          <p:nvPr>
            <p:ph sz="quarter" idx="11"/>
          </p:nvPr>
        </p:nvSpPr>
        <p:spPr/>
        <p:txBody>
          <a:bodyPr/>
          <a:lstStyle/>
          <a:p>
            <a:r>
              <a:rPr lang="en-US" dirty="0"/>
              <a:t>Moving from Empower to Vanguard effective 11/1/2025</a:t>
            </a:r>
          </a:p>
          <a:p>
            <a:r>
              <a:rPr lang="en-US" dirty="0"/>
              <a:t>All regular employees are eligible to join the plan upon hire</a:t>
            </a:r>
          </a:p>
          <a:p>
            <a:r>
              <a:rPr lang="en-US" dirty="0"/>
              <a:t>Vesting remains the same: 100% immediately vested</a:t>
            </a:r>
          </a:p>
          <a:p>
            <a:r>
              <a:rPr lang="en-US" dirty="0"/>
              <a:t>Matches remain the same: </a:t>
            </a:r>
          </a:p>
          <a:p>
            <a:pPr lvl="1"/>
            <a:r>
              <a:rPr lang="en-US" dirty="0"/>
              <a:t>Union: 100% on the first 3% you contribute</a:t>
            </a:r>
          </a:p>
          <a:p>
            <a:pPr lvl="1"/>
            <a:r>
              <a:rPr lang="en-US" dirty="0"/>
              <a:t>Non-Union: 100% on the first 3% you contribute, plus 50% of the next 2% you contribute</a:t>
            </a:r>
          </a:p>
          <a:p>
            <a:r>
              <a:rPr lang="en-US" dirty="0"/>
              <a:t>Special Services </a:t>
            </a:r>
          </a:p>
          <a:p>
            <a:pPr lvl="1"/>
            <a:r>
              <a:rPr lang="en-US" dirty="0"/>
              <a:t>Automatic account rebalancing based on investment elections and personal investment assistance from a licensed investment counselor</a:t>
            </a:r>
          </a:p>
          <a:p>
            <a:r>
              <a:rPr lang="en-US" dirty="0"/>
              <a:t>Visit Vanguard at </a:t>
            </a:r>
            <a:r>
              <a:rPr lang="en-US" u="sng" dirty="0">
                <a:hlinkClick r:id="rId3"/>
              </a:rPr>
              <a:t>vanguard.com/</a:t>
            </a:r>
            <a:r>
              <a:rPr lang="en-US" u="sng" dirty="0" err="1">
                <a:hlinkClick r:id="rId3"/>
              </a:rPr>
              <a:t>retirementplans</a:t>
            </a:r>
            <a:r>
              <a:rPr lang="en-US" dirty="0"/>
              <a:t> to manage your account, investments and contributions</a:t>
            </a:r>
          </a:p>
          <a:p>
            <a:endParaRPr lang="en-US" dirty="0"/>
          </a:p>
          <a:p>
            <a:pPr lvl="1"/>
            <a:endParaRPr lang="en-US" dirty="0"/>
          </a:p>
          <a:p>
            <a:pPr lvl="1"/>
            <a:endParaRPr lang="en-US" dirty="0"/>
          </a:p>
        </p:txBody>
      </p:sp>
      <p:sp>
        <p:nvSpPr>
          <p:cNvPr id="4" name="TextBox 27">
            <a:extLst>
              <a:ext uri="{FF2B5EF4-FFF2-40B4-BE49-F238E27FC236}">
                <a16:creationId xmlns:a16="http://schemas.microsoft.com/office/drawing/2014/main" id="{1835EA28-C857-5B38-85BD-E5CAF0C26231}"/>
              </a:ext>
            </a:extLst>
          </p:cNvPr>
          <p:cNvSpPr txBox="1"/>
          <p:nvPr/>
        </p:nvSpPr>
        <p:spPr>
          <a:xfrm>
            <a:off x="3977240" y="5424993"/>
            <a:ext cx="4014517" cy="292259"/>
          </a:xfrm>
          <a:prstGeom prst="rect">
            <a:avLst/>
          </a:prstGeom>
          <a:noFill/>
        </p:spPr>
        <p:txBody>
          <a:bodyPr wrap="square" lIns="0" r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a:lnSpc>
                <a:spcPct val="119000"/>
              </a:lnSpc>
              <a:spcBef>
                <a:spcPts val="0"/>
              </a:spcBef>
              <a:spcAft>
                <a:spcPts val="600"/>
              </a:spcAft>
            </a:pPr>
            <a:r>
              <a:rPr lang="en-US" sz="1200" kern="1400" dirty="0">
                <a:ln>
                  <a:noFill/>
                </a:ln>
                <a:solidFill>
                  <a:srgbClr val="000000"/>
                </a:solidFill>
                <a:effectLst/>
              </a:rPr>
              <a:t> </a:t>
            </a:r>
          </a:p>
        </p:txBody>
      </p:sp>
      <p:pic>
        <p:nvPicPr>
          <p:cNvPr id="1026" name="Picture 2" descr="Retirement Savings Rates ...">
            <a:extLst>
              <a:ext uri="{FF2B5EF4-FFF2-40B4-BE49-F238E27FC236}">
                <a16:creationId xmlns:a16="http://schemas.microsoft.com/office/drawing/2014/main" id="{97CFF3C6-58FF-A8C3-4E66-4FF472AAB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3001" y="1299951"/>
            <a:ext cx="29527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3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8CED4-7DD2-DDD9-0025-EF41C9A08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A3D8E-D5E5-B849-A5C3-DEE939E8C7AA}"/>
              </a:ext>
            </a:extLst>
          </p:cNvPr>
          <p:cNvSpPr>
            <a:spLocks noGrp="1"/>
          </p:cNvSpPr>
          <p:nvPr>
            <p:ph type="title"/>
          </p:nvPr>
        </p:nvSpPr>
        <p:spPr/>
        <p:txBody>
          <a:bodyPr/>
          <a:lstStyle/>
          <a:p>
            <a:r>
              <a:rPr lang="en-US" dirty="0"/>
              <a:t>Vanguard Transition Key Dates</a:t>
            </a:r>
          </a:p>
        </p:txBody>
      </p:sp>
      <p:pic>
        <p:nvPicPr>
          <p:cNvPr id="8" name="Content Placeholder 7">
            <a:extLst>
              <a:ext uri="{FF2B5EF4-FFF2-40B4-BE49-F238E27FC236}">
                <a16:creationId xmlns:a16="http://schemas.microsoft.com/office/drawing/2014/main" id="{5A4EF8AA-F4AC-95F1-8142-CDEE8C64E54A}"/>
              </a:ext>
            </a:extLst>
          </p:cNvPr>
          <p:cNvPicPr>
            <a:picLocks noGrp="1" noChangeAspect="1"/>
          </p:cNvPicPr>
          <p:nvPr>
            <p:ph sz="quarter" idx="11"/>
          </p:nvPr>
        </p:nvPicPr>
        <p:blipFill>
          <a:blip r:embed="rId3"/>
          <a:stretch>
            <a:fillRect/>
          </a:stretch>
        </p:blipFill>
        <p:spPr>
          <a:xfrm>
            <a:off x="961420" y="1087784"/>
            <a:ext cx="9348549" cy="4200202"/>
          </a:xfrm>
          <a:prstGeom prst="rect">
            <a:avLst/>
          </a:prstGeom>
        </p:spPr>
      </p:pic>
      <p:sp>
        <p:nvSpPr>
          <p:cNvPr id="4" name="TextBox 27">
            <a:extLst>
              <a:ext uri="{FF2B5EF4-FFF2-40B4-BE49-F238E27FC236}">
                <a16:creationId xmlns:a16="http://schemas.microsoft.com/office/drawing/2014/main" id="{57DDA604-7D4C-5B3F-5B84-1DB140760904}"/>
              </a:ext>
            </a:extLst>
          </p:cNvPr>
          <p:cNvSpPr txBox="1"/>
          <p:nvPr/>
        </p:nvSpPr>
        <p:spPr>
          <a:xfrm>
            <a:off x="3977240" y="5424993"/>
            <a:ext cx="4014517" cy="292259"/>
          </a:xfrm>
          <a:prstGeom prst="rect">
            <a:avLst/>
          </a:prstGeom>
          <a:noFill/>
        </p:spPr>
        <p:txBody>
          <a:bodyPr wrap="square" lIns="0" r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a:lnSpc>
                <a:spcPct val="119000"/>
              </a:lnSpc>
              <a:spcBef>
                <a:spcPts val="0"/>
              </a:spcBef>
              <a:spcAft>
                <a:spcPts val="600"/>
              </a:spcAft>
            </a:pPr>
            <a:r>
              <a:rPr lang="en-US" sz="1200" kern="1400" dirty="0">
                <a:ln>
                  <a:noFill/>
                </a:ln>
                <a:solidFill>
                  <a:srgbClr val="000000"/>
                </a:solidFill>
                <a:effectLst/>
              </a:rPr>
              <a:t> </a:t>
            </a:r>
          </a:p>
        </p:txBody>
      </p:sp>
      <p:pic>
        <p:nvPicPr>
          <p:cNvPr id="6" name="Picture 5">
            <a:extLst>
              <a:ext uri="{FF2B5EF4-FFF2-40B4-BE49-F238E27FC236}">
                <a16:creationId xmlns:a16="http://schemas.microsoft.com/office/drawing/2014/main" id="{FC9BEAA0-9C8F-5EE1-5262-3B7891049F32}"/>
              </a:ext>
            </a:extLst>
          </p:cNvPr>
          <p:cNvPicPr>
            <a:picLocks noChangeAspect="1"/>
          </p:cNvPicPr>
          <p:nvPr/>
        </p:nvPicPr>
        <p:blipFill>
          <a:blip r:embed="rId4"/>
          <a:stretch>
            <a:fillRect/>
          </a:stretch>
        </p:blipFill>
        <p:spPr>
          <a:xfrm>
            <a:off x="2045410" y="5287986"/>
            <a:ext cx="7585567" cy="1428441"/>
          </a:xfrm>
          <a:prstGeom prst="rect">
            <a:avLst/>
          </a:prstGeom>
        </p:spPr>
      </p:pic>
    </p:spTree>
    <p:extLst>
      <p:ext uri="{BB962C8B-B14F-4D97-AF65-F5344CB8AC3E}">
        <p14:creationId xmlns:p14="http://schemas.microsoft.com/office/powerpoint/2010/main" val="2370838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8031-0C5E-13E2-A63B-B88886E45905}"/>
              </a:ext>
            </a:extLst>
          </p:cNvPr>
          <p:cNvSpPr>
            <a:spLocks noGrp="1"/>
          </p:cNvSpPr>
          <p:nvPr>
            <p:ph type="title"/>
          </p:nvPr>
        </p:nvSpPr>
        <p:spPr/>
        <p:txBody>
          <a:bodyPr/>
          <a:lstStyle/>
          <a:p>
            <a:r>
              <a:rPr lang="en-US" dirty="0"/>
              <a:t>Medical Plan Updates</a:t>
            </a:r>
          </a:p>
        </p:txBody>
      </p:sp>
      <p:sp>
        <p:nvSpPr>
          <p:cNvPr id="3" name="Content Placeholder 2">
            <a:extLst>
              <a:ext uri="{FF2B5EF4-FFF2-40B4-BE49-F238E27FC236}">
                <a16:creationId xmlns:a16="http://schemas.microsoft.com/office/drawing/2014/main" id="{0EBC2D62-AE6F-3170-E6E1-5ACB578FC02A}"/>
              </a:ext>
            </a:extLst>
          </p:cNvPr>
          <p:cNvSpPr>
            <a:spLocks noGrp="1"/>
          </p:cNvSpPr>
          <p:nvPr>
            <p:ph sz="quarter" idx="11"/>
          </p:nvPr>
        </p:nvSpPr>
        <p:spPr/>
        <p:txBody>
          <a:bodyPr/>
          <a:lstStyle/>
          <a:p>
            <a:r>
              <a:rPr lang="en-US" sz="2400" dirty="0"/>
              <a:t>Small increases to deductibles and out of pocket maximums</a:t>
            </a:r>
          </a:p>
          <a:p>
            <a:pPr lvl="1"/>
            <a:r>
              <a:rPr lang="en-US" sz="2400" dirty="0"/>
              <a:t>First increase in 3 years </a:t>
            </a:r>
          </a:p>
          <a:p>
            <a:r>
              <a:rPr lang="en-US" sz="2400" dirty="0"/>
              <a:t>Employer HSA contribution change</a:t>
            </a:r>
          </a:p>
          <a:p>
            <a:pPr lvl="1"/>
            <a:r>
              <a:rPr lang="en-US" sz="2400" dirty="0"/>
              <a:t>$1,000 family</a:t>
            </a:r>
          </a:p>
          <a:p>
            <a:pPr lvl="1"/>
            <a:r>
              <a:rPr lang="en-US" sz="2400" dirty="0"/>
              <a:t>$500 single</a:t>
            </a:r>
          </a:p>
          <a:p>
            <a:r>
              <a:rPr lang="en-US" sz="2400" dirty="0"/>
              <a:t>HSA contribution limits increased for 2026 (Gold HSA Plan)</a:t>
            </a:r>
          </a:p>
          <a:p>
            <a:pPr lvl="1"/>
            <a:r>
              <a:rPr lang="en-US" sz="2400" dirty="0"/>
              <a:t>$4,400 individual / $8,750 for family</a:t>
            </a:r>
          </a:p>
          <a:p>
            <a:r>
              <a:rPr lang="en-US" sz="2400" dirty="0"/>
              <a:t>FSA contribution limits increased for 2026</a:t>
            </a:r>
          </a:p>
          <a:p>
            <a:pPr lvl="1"/>
            <a:r>
              <a:rPr lang="en-US" sz="2400" dirty="0"/>
              <a:t>Health Care FSA (PPO plans) $3,400 max</a:t>
            </a:r>
          </a:p>
          <a:p>
            <a:pPr lvl="1"/>
            <a:r>
              <a:rPr lang="en-US" sz="2400" dirty="0"/>
              <a:t>Limited Purpose FSA (HSA Plan) $3,400 max</a:t>
            </a:r>
          </a:p>
          <a:p>
            <a:pPr lvl="1"/>
            <a:r>
              <a:rPr lang="en-US" sz="2400" dirty="0"/>
              <a:t>Dependent Care FSA $7,500</a:t>
            </a:r>
          </a:p>
        </p:txBody>
      </p:sp>
    </p:spTree>
    <p:extLst>
      <p:ext uri="{BB962C8B-B14F-4D97-AF65-F5344CB8AC3E}">
        <p14:creationId xmlns:p14="http://schemas.microsoft.com/office/powerpoint/2010/main" val="116664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A3B73-2EEB-F94C-A1E9-0B0E0255FBDB}"/>
              </a:ext>
            </a:extLst>
          </p:cNvPr>
          <p:cNvSpPr>
            <a:spLocks noGrp="1"/>
          </p:cNvSpPr>
          <p:nvPr>
            <p:ph type="title"/>
          </p:nvPr>
        </p:nvSpPr>
        <p:spPr/>
        <p:txBody>
          <a:bodyPr wrap="square" lIns="91440" tIns="45720" rIns="91440" bIns="45720" anchor="ctr">
            <a:noAutofit/>
          </a:bodyPr>
          <a:lstStyle/>
          <a:p>
            <a:r>
              <a:rPr lang="en-US" sz="2400">
                <a:latin typeface="Arial"/>
                <a:cs typeface="Arial"/>
              </a:rPr>
              <a:t>Deductibles</a:t>
            </a:r>
            <a:endParaRPr lang="en-US" sz="2400"/>
          </a:p>
        </p:txBody>
      </p:sp>
      <p:sp>
        <p:nvSpPr>
          <p:cNvPr id="4" name="Content Placeholder 3">
            <a:extLst>
              <a:ext uri="{FF2B5EF4-FFF2-40B4-BE49-F238E27FC236}">
                <a16:creationId xmlns:a16="http://schemas.microsoft.com/office/drawing/2014/main" id="{F22C0356-EAA0-864E-A346-8ACAECFC0083}"/>
              </a:ext>
            </a:extLst>
          </p:cNvPr>
          <p:cNvSpPr>
            <a:spLocks noGrp="1"/>
          </p:cNvSpPr>
          <p:nvPr>
            <p:ph sz="quarter" idx="11"/>
          </p:nvPr>
        </p:nvSpPr>
        <p:spPr/>
        <p:txBody>
          <a:bodyPr lIns="91440" tIns="45720" rIns="91440" bIns="45720" anchor="t"/>
          <a:lstStyle/>
          <a:p>
            <a:endParaRPr lang="en-US"/>
          </a:p>
          <a:p>
            <a:endParaRPr lang="en-US"/>
          </a:p>
        </p:txBody>
      </p:sp>
      <p:sp>
        <p:nvSpPr>
          <p:cNvPr id="7" name="TextBox 6">
            <a:extLst>
              <a:ext uri="{FF2B5EF4-FFF2-40B4-BE49-F238E27FC236}">
                <a16:creationId xmlns:a16="http://schemas.microsoft.com/office/drawing/2014/main" id="{D91B1D47-8DEF-94FF-E997-591C88BB2646}"/>
              </a:ext>
            </a:extLst>
          </p:cNvPr>
          <p:cNvSpPr txBox="1"/>
          <p:nvPr/>
        </p:nvSpPr>
        <p:spPr>
          <a:xfrm>
            <a:off x="176166" y="1043774"/>
            <a:ext cx="11837095"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cs typeface="Arial" panose="020B0604020202020204"/>
              </a:rPr>
              <a:t>What is a deductible?</a:t>
            </a:r>
          </a:p>
          <a:p>
            <a:pPr marL="742950" lvl="1" indent="-285750">
              <a:buFont typeface="Courier New"/>
              <a:buChar char="o"/>
            </a:pPr>
            <a:r>
              <a:rPr lang="en-US" sz="1600" dirty="0">
                <a:cs typeface="Arial" panose="020B0604020202020204"/>
              </a:rPr>
              <a:t>A deductible is the amount </a:t>
            </a:r>
            <a:r>
              <a:rPr lang="en-US" sz="1600" b="1" dirty="0">
                <a:cs typeface="Arial" panose="020B0604020202020204"/>
              </a:rPr>
              <a:t>you pay first</a:t>
            </a:r>
            <a:r>
              <a:rPr lang="en-US" sz="1600" dirty="0">
                <a:cs typeface="Arial" panose="020B0604020202020204"/>
              </a:rPr>
              <a:t> before your insurance starts covering services.</a:t>
            </a:r>
          </a:p>
          <a:p>
            <a:pPr marL="742950" lvl="1" indent="-285750">
              <a:buFont typeface="Courier New"/>
              <a:buChar char="o"/>
            </a:pPr>
            <a:r>
              <a:rPr lang="en-US" sz="1600" dirty="0">
                <a:cs typeface="Arial" panose="020B0604020202020204"/>
              </a:rPr>
              <a:t>For example: Under the HSA plan, if your deductible is $1,700, you pay 100% of costs until you've spent $1,700.</a:t>
            </a:r>
          </a:p>
          <a:p>
            <a:pPr marL="742950" lvl="1" indent="-285750">
              <a:buFont typeface="Courier New"/>
              <a:buChar char="o"/>
            </a:pPr>
            <a:r>
              <a:rPr lang="en-US" sz="1600" dirty="0">
                <a:cs typeface="Arial" panose="020B0604020202020204"/>
              </a:rPr>
              <a:t>Depending on which plan you are enrolled in, you may have embedded or aggregate deductibles. </a:t>
            </a:r>
          </a:p>
          <a:p>
            <a:pPr lvl="2"/>
            <a:endParaRPr lang="en-US" sz="1600" dirty="0">
              <a:cs typeface="Arial" panose="020B0604020202020204"/>
            </a:endParaRPr>
          </a:p>
          <a:p>
            <a:pPr lvl="2"/>
            <a:endParaRPr lang="en-US" sz="1600" dirty="0">
              <a:cs typeface="Arial" panose="020B0604020202020204"/>
            </a:endParaRPr>
          </a:p>
          <a:p>
            <a:pPr marL="1657350" lvl="3" indent="-285750">
              <a:buFont typeface="Arial"/>
              <a:buChar char="•"/>
            </a:pPr>
            <a:endParaRPr lang="en-US" sz="1600" dirty="0">
              <a:cs typeface="Arial" panose="020B0604020202020204"/>
            </a:endParaRPr>
          </a:p>
          <a:p>
            <a:pPr marL="742950" lvl="1" indent="-285750">
              <a:buFont typeface="Courier New"/>
              <a:buChar char="o"/>
            </a:pPr>
            <a:endParaRPr lang="en-US" sz="1600" dirty="0">
              <a:cs typeface="Arial" panose="020B0604020202020204"/>
            </a:endParaRPr>
          </a:p>
          <a:p>
            <a:pPr marL="742950" lvl="1" indent="-285750">
              <a:buFont typeface="Courier New"/>
              <a:buChar char="o"/>
            </a:pPr>
            <a:endParaRPr lang="en-US" sz="1600" dirty="0">
              <a:cs typeface="Arial" panose="020B0604020202020204"/>
            </a:endParaRPr>
          </a:p>
          <a:p>
            <a:pPr marL="742950" lvl="1" indent="-285750">
              <a:buFont typeface="Courier New"/>
              <a:buChar char="o"/>
            </a:pPr>
            <a:endParaRPr lang="en-US" sz="1600" dirty="0">
              <a:cs typeface="Arial" panose="020B0604020202020204"/>
            </a:endParaRPr>
          </a:p>
          <a:p>
            <a:pPr marL="285750" indent="-285750">
              <a:buFont typeface="Arial"/>
              <a:buChar char="•"/>
            </a:pPr>
            <a:endParaRPr lang="en-US" dirty="0">
              <a:cs typeface="Arial" panose="020B0604020202020204"/>
            </a:endParaRPr>
          </a:p>
        </p:txBody>
      </p:sp>
      <p:graphicFrame>
        <p:nvGraphicFramePr>
          <p:cNvPr id="5" name="Table 4">
            <a:extLst>
              <a:ext uri="{FF2B5EF4-FFF2-40B4-BE49-F238E27FC236}">
                <a16:creationId xmlns:a16="http://schemas.microsoft.com/office/drawing/2014/main" id="{BF93293C-67E1-9414-037A-2A080602049A}"/>
              </a:ext>
            </a:extLst>
          </p:cNvPr>
          <p:cNvGraphicFramePr>
            <a:graphicFrameLocks noGrp="1"/>
          </p:cNvGraphicFramePr>
          <p:nvPr>
            <p:extLst>
              <p:ext uri="{D42A27DB-BD31-4B8C-83A1-F6EECF244321}">
                <p14:modId xmlns:p14="http://schemas.microsoft.com/office/powerpoint/2010/main" val="3103314259"/>
              </p:ext>
            </p:extLst>
          </p:nvPr>
        </p:nvGraphicFramePr>
        <p:xfrm>
          <a:off x="575094" y="2386641"/>
          <a:ext cx="11039240" cy="4311041"/>
        </p:xfrm>
        <a:graphic>
          <a:graphicData uri="http://schemas.openxmlformats.org/drawingml/2006/table">
            <a:tbl>
              <a:tblPr firstRow="1" bandRow="1">
                <a:tableStyleId>{5C22544A-7EE6-4342-B048-85BDC9FD1C3A}</a:tableStyleId>
              </a:tblPr>
              <a:tblGrid>
                <a:gridCol w="5519620">
                  <a:extLst>
                    <a:ext uri="{9D8B030D-6E8A-4147-A177-3AD203B41FA5}">
                      <a16:colId xmlns:a16="http://schemas.microsoft.com/office/drawing/2014/main" val="720587452"/>
                    </a:ext>
                  </a:extLst>
                </a:gridCol>
                <a:gridCol w="5519620">
                  <a:extLst>
                    <a:ext uri="{9D8B030D-6E8A-4147-A177-3AD203B41FA5}">
                      <a16:colId xmlns:a16="http://schemas.microsoft.com/office/drawing/2014/main" val="2195344228"/>
                    </a:ext>
                  </a:extLst>
                </a:gridCol>
              </a:tblGrid>
              <a:tr h="647178">
                <a:tc>
                  <a:txBody>
                    <a:bodyPr/>
                    <a:lstStyle/>
                    <a:p>
                      <a:r>
                        <a:rPr lang="en-US" dirty="0"/>
                        <a:t>Embedded Deductible</a:t>
                      </a:r>
                    </a:p>
                    <a:p>
                      <a:pPr lvl="0">
                        <a:buNone/>
                      </a:pPr>
                      <a:r>
                        <a:rPr lang="en-US" dirty="0"/>
                        <a:t>(Silver &amp; Gold PPO plan)</a:t>
                      </a:r>
                    </a:p>
                  </a:txBody>
                  <a:tcPr/>
                </a:tc>
                <a:tc>
                  <a:txBody>
                    <a:bodyPr/>
                    <a:lstStyle/>
                    <a:p>
                      <a:r>
                        <a:rPr lang="en-US" dirty="0"/>
                        <a:t>Aggregate Deductible</a:t>
                      </a:r>
                    </a:p>
                    <a:p>
                      <a:pPr lvl="0">
                        <a:buNone/>
                      </a:pPr>
                      <a:r>
                        <a:rPr lang="en-US" dirty="0"/>
                        <a:t>(Gold HSA plan)</a:t>
                      </a:r>
                    </a:p>
                  </a:txBody>
                  <a:tcPr/>
                </a:tc>
                <a:extLst>
                  <a:ext uri="{0D108BD9-81ED-4DB2-BD59-A6C34878D82A}">
                    <a16:rowId xmlns:a16="http://schemas.microsoft.com/office/drawing/2014/main" val="2024137393"/>
                  </a:ext>
                </a:extLst>
              </a:tr>
              <a:tr h="3663863">
                <a:tc>
                  <a:txBody>
                    <a:bodyPr/>
                    <a:lstStyle/>
                    <a:p>
                      <a:pPr marL="285750" indent="-285750">
                        <a:buFont typeface="Arial"/>
                        <a:buChar char="•"/>
                      </a:pPr>
                      <a:r>
                        <a:rPr lang="en-US" sz="1600"/>
                        <a:t>There are 2 deductible amounts within one plan; single &amp; family. No one family member can contribute more than the single amount toward the family deductible.</a:t>
                      </a:r>
                    </a:p>
                    <a:p>
                      <a:pPr marL="285750" lvl="0" indent="-285750">
                        <a:buFont typeface="Arial"/>
                        <a:buChar char="•"/>
                      </a:pPr>
                      <a:r>
                        <a:rPr lang="en-US" sz="1600"/>
                        <a:t>Example: You have a $1,000/$3,000 (single/family) embedded deductible. Here is how your plan would work.</a:t>
                      </a:r>
                    </a:p>
                    <a:p>
                      <a:pPr marL="285750" lvl="0" indent="-285750">
                        <a:buFont typeface="Arial"/>
                        <a:buChar char="•"/>
                      </a:pPr>
                      <a:endParaRPr lang="en-US" sz="1600"/>
                    </a:p>
                  </a:txBody>
                  <a:tcPr/>
                </a:tc>
                <a:tc>
                  <a:txBody>
                    <a:bodyPr/>
                    <a:lstStyle/>
                    <a:p>
                      <a:pPr marL="285750" indent="-285750">
                        <a:buFont typeface="Arial"/>
                        <a:buChar char="•"/>
                      </a:pPr>
                      <a:r>
                        <a:rPr lang="en-US" sz="1600" b="0" i="0" u="none" strike="noStrike" noProof="0" dirty="0">
                          <a:solidFill>
                            <a:srgbClr val="0066B3"/>
                          </a:solidFill>
                          <a:latin typeface="Arial"/>
                        </a:rPr>
                        <a:t>A family can meet the deductible by pooling all members expenses.</a:t>
                      </a:r>
                      <a:endParaRPr lang="en-US" sz="1600" b="0" i="0" u="none" strike="noStrike" noProof="0" dirty="0">
                        <a:solidFill>
                          <a:srgbClr val="000000"/>
                        </a:solidFill>
                        <a:latin typeface="Arial"/>
                      </a:endParaRPr>
                    </a:p>
                    <a:p>
                      <a:pPr marL="285750" lvl="0" indent="-285750">
                        <a:buFont typeface="Arial"/>
                        <a:buChar char="•"/>
                      </a:pPr>
                      <a:r>
                        <a:rPr lang="en-US" sz="1600" b="0" i="0" u="none" strike="noStrike" noProof="0" dirty="0">
                          <a:solidFill>
                            <a:srgbClr val="0066B3"/>
                          </a:solidFill>
                          <a:latin typeface="Arial"/>
                        </a:rPr>
                        <a:t>Example: You have a $5,000 family deductible. Here is how your plan would work:</a:t>
                      </a:r>
                      <a:endParaRPr lang="en-US" sz="1600" dirty="0"/>
                    </a:p>
                    <a:p>
                      <a:pPr marL="285750" lvl="0" indent="-285750">
                        <a:buFont typeface="Arial"/>
                        <a:buChar char="•"/>
                      </a:pPr>
                      <a:endParaRPr lang="en-US" sz="1800" b="0" i="0" u="none" strike="noStrike" noProof="0" dirty="0">
                        <a:solidFill>
                          <a:srgbClr val="0066B3"/>
                        </a:solidFill>
                        <a:latin typeface="Arial"/>
                      </a:endParaRPr>
                    </a:p>
                  </a:txBody>
                  <a:tcPr/>
                </a:tc>
                <a:extLst>
                  <a:ext uri="{0D108BD9-81ED-4DB2-BD59-A6C34878D82A}">
                    <a16:rowId xmlns:a16="http://schemas.microsoft.com/office/drawing/2014/main" val="2098510289"/>
                  </a:ext>
                </a:extLst>
              </a:tr>
            </a:tbl>
          </a:graphicData>
        </a:graphic>
      </p:graphicFrame>
      <p:pic>
        <p:nvPicPr>
          <p:cNvPr id="6" name="Picture 5" descr="A diagram of a health plan&#10;&#10;AI-generated content may be incorrect.">
            <a:extLst>
              <a:ext uri="{FF2B5EF4-FFF2-40B4-BE49-F238E27FC236}">
                <a16:creationId xmlns:a16="http://schemas.microsoft.com/office/drawing/2014/main" id="{AB1227EB-B814-2AFB-E909-53400E7F0E39}"/>
              </a:ext>
            </a:extLst>
          </p:cNvPr>
          <p:cNvPicPr>
            <a:picLocks noChangeAspect="1"/>
          </p:cNvPicPr>
          <p:nvPr/>
        </p:nvPicPr>
        <p:blipFill>
          <a:blip r:embed="rId3"/>
          <a:stretch>
            <a:fillRect/>
          </a:stretch>
        </p:blipFill>
        <p:spPr>
          <a:xfrm>
            <a:off x="7244033" y="4355890"/>
            <a:ext cx="3785559" cy="2085615"/>
          </a:xfrm>
          <a:prstGeom prst="rect">
            <a:avLst/>
          </a:prstGeom>
        </p:spPr>
      </p:pic>
      <p:pic>
        <p:nvPicPr>
          <p:cNvPr id="8" name="Picture 7" descr="A diagram of a couple of people&#10;&#10;AI-generated content may be incorrect.">
            <a:extLst>
              <a:ext uri="{FF2B5EF4-FFF2-40B4-BE49-F238E27FC236}">
                <a16:creationId xmlns:a16="http://schemas.microsoft.com/office/drawing/2014/main" id="{90BB0F91-0546-0ACD-709F-EB26B76F3ED9}"/>
              </a:ext>
            </a:extLst>
          </p:cNvPr>
          <p:cNvPicPr>
            <a:picLocks noChangeAspect="1"/>
          </p:cNvPicPr>
          <p:nvPr/>
        </p:nvPicPr>
        <p:blipFill>
          <a:blip r:embed="rId4"/>
          <a:stretch>
            <a:fillRect/>
          </a:stretch>
        </p:blipFill>
        <p:spPr>
          <a:xfrm>
            <a:off x="1522146" y="4361551"/>
            <a:ext cx="3715205" cy="2081893"/>
          </a:xfrm>
          <a:prstGeom prst="rect">
            <a:avLst/>
          </a:prstGeom>
        </p:spPr>
      </p:pic>
    </p:spTree>
    <p:extLst>
      <p:ext uri="{BB962C8B-B14F-4D97-AF65-F5344CB8AC3E}">
        <p14:creationId xmlns:p14="http://schemas.microsoft.com/office/powerpoint/2010/main" val="3954017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C4E39-4A5C-DD17-B496-5DF225F6FF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C0AF93-0C6D-58EA-AFE0-48C7867B3A03}"/>
              </a:ext>
            </a:extLst>
          </p:cNvPr>
          <p:cNvSpPr>
            <a:spLocks noGrp="1"/>
          </p:cNvSpPr>
          <p:nvPr>
            <p:ph type="title"/>
          </p:nvPr>
        </p:nvSpPr>
        <p:spPr/>
        <p:txBody>
          <a:bodyPr wrap="square" lIns="91440" tIns="45720" rIns="91440" bIns="45720" anchor="ctr">
            <a:noAutofit/>
          </a:bodyPr>
          <a:lstStyle/>
          <a:p>
            <a:r>
              <a:rPr lang="en-US" sz="2400">
                <a:latin typeface="Arial"/>
                <a:cs typeface="Arial"/>
              </a:rPr>
              <a:t>Deductibles: Embedded or Aggregate? </a:t>
            </a:r>
            <a:endParaRPr lang="en-US" sz="2400"/>
          </a:p>
        </p:txBody>
      </p:sp>
      <p:sp>
        <p:nvSpPr>
          <p:cNvPr id="4" name="Content Placeholder 3">
            <a:extLst>
              <a:ext uri="{FF2B5EF4-FFF2-40B4-BE49-F238E27FC236}">
                <a16:creationId xmlns:a16="http://schemas.microsoft.com/office/drawing/2014/main" id="{6B6BAB3D-789D-E20A-98B3-C640DA0C3538}"/>
              </a:ext>
            </a:extLst>
          </p:cNvPr>
          <p:cNvSpPr>
            <a:spLocks noGrp="1"/>
          </p:cNvSpPr>
          <p:nvPr>
            <p:ph sz="quarter" idx="11"/>
          </p:nvPr>
        </p:nvSpPr>
        <p:spPr/>
        <p:txBody>
          <a:bodyPr lIns="91440" tIns="45720" rIns="91440" bIns="45720" anchor="t"/>
          <a:lstStyle/>
          <a:p>
            <a:endParaRPr lang="en-US"/>
          </a:p>
          <a:p>
            <a:endParaRPr lang="en-US"/>
          </a:p>
        </p:txBody>
      </p:sp>
      <p:sp>
        <p:nvSpPr>
          <p:cNvPr id="7" name="TextBox 6">
            <a:extLst>
              <a:ext uri="{FF2B5EF4-FFF2-40B4-BE49-F238E27FC236}">
                <a16:creationId xmlns:a16="http://schemas.microsoft.com/office/drawing/2014/main" id="{FDA30F72-59BE-A56C-97AC-6E6F688DFE21}"/>
              </a:ext>
            </a:extLst>
          </p:cNvPr>
          <p:cNvSpPr txBox="1"/>
          <p:nvPr/>
        </p:nvSpPr>
        <p:spPr>
          <a:xfrm>
            <a:off x="198328" y="1127342"/>
            <a:ext cx="1183709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panose="020B0604020202020204"/>
              </a:rPr>
              <a:t>Gold PPO Plan</a:t>
            </a:r>
          </a:p>
          <a:p>
            <a:pPr marL="742950" lvl="1" indent="-285750">
              <a:buFont typeface="Arial"/>
              <a:buChar char="•"/>
            </a:pPr>
            <a:r>
              <a:rPr lang="en-US"/>
              <a:t>Subject to an embedded $3,000 family deductible with $1,000 individual deductibles. This means that once one of them meets their $1,000 individual deductible, they only pay 20% coinsurance until they meet the $3,000 individual out-of-pocket maximum.</a:t>
            </a:r>
          </a:p>
          <a:p>
            <a:pPr lvl="1"/>
            <a:endParaRPr lang="en-US">
              <a:cs typeface="Arial" panose="020B0604020202020204"/>
            </a:endParaRPr>
          </a:p>
          <a:p>
            <a:pPr marL="285750" indent="-285750">
              <a:buFont typeface="Arial"/>
              <a:buChar char="•"/>
            </a:pPr>
            <a:r>
              <a:rPr lang="en-US">
                <a:cs typeface="Arial" panose="020B0604020202020204"/>
              </a:rPr>
              <a:t>Gold HSA Plan</a:t>
            </a:r>
          </a:p>
          <a:p>
            <a:pPr marL="742950" lvl="1" indent="-285750">
              <a:buFont typeface="Arial"/>
              <a:buChar char="•"/>
            </a:pPr>
            <a:r>
              <a:rPr lang="en-US"/>
              <a:t>Subject to an aggregate $5,000 family deductible. This means that all of their expenses must add up to $5,000 in order to satisfy the deductible. Once one or all of them meet the $5,000 family deductible, then they pay 20% coinsurance until they meet the $6,800 family out-of-pocket maximum. </a:t>
            </a:r>
          </a:p>
          <a:p>
            <a:pPr marL="742950" lvl="1" indent="-285750">
              <a:buFont typeface="Arial"/>
              <a:buChar char="•"/>
            </a:pPr>
            <a:endParaRPr lang="en-US">
              <a:cs typeface="Arial" panose="020B0604020202020204"/>
            </a:endParaRPr>
          </a:p>
        </p:txBody>
      </p:sp>
      <p:sp>
        <p:nvSpPr>
          <p:cNvPr id="9" name="TextBox 8">
            <a:extLst>
              <a:ext uri="{FF2B5EF4-FFF2-40B4-BE49-F238E27FC236}">
                <a16:creationId xmlns:a16="http://schemas.microsoft.com/office/drawing/2014/main" id="{948F3B8F-F6B3-53F1-147E-458BCCC9B38A}"/>
              </a:ext>
            </a:extLst>
          </p:cNvPr>
          <p:cNvSpPr txBox="1"/>
          <p:nvPr/>
        </p:nvSpPr>
        <p:spPr>
          <a:xfrm>
            <a:off x="202598" y="3887040"/>
            <a:ext cx="11563801" cy="2585323"/>
          </a:xfrm>
          <a:prstGeom prst="rect">
            <a:avLst/>
          </a:prstGeom>
          <a:noFill/>
        </p:spPr>
        <p:txBody>
          <a:bodyPr wrap="square">
            <a:spAutoFit/>
          </a:bodyPr>
          <a:lstStyle/>
          <a:p>
            <a:r>
              <a:rPr lang="en-US" sz="1800" b="1"/>
              <a:t>Example: Let’s assume that Michael needs a procedure that costs $5,000.  </a:t>
            </a:r>
          </a:p>
          <a:p>
            <a:endParaRPr lang="en-US" sz="1800"/>
          </a:p>
          <a:p>
            <a:r>
              <a:rPr lang="en-US" sz="1800"/>
              <a:t>If Michael and his family were enrolled in the </a:t>
            </a:r>
            <a:r>
              <a:rPr lang="en-US" sz="1800" b="1"/>
              <a:t>Gold PPO plan</a:t>
            </a:r>
            <a:r>
              <a:rPr lang="en-US" sz="1800"/>
              <a:t>, Michael would pay his individual deductible of $1,000 and then coinsurance until he reaches the OOP Max. The family would not satisfy the $3,000 family deductible until they had met a combination of $3,000 in total deductible expenses. </a:t>
            </a:r>
          </a:p>
          <a:p>
            <a:endParaRPr lang="en-US" sz="1800"/>
          </a:p>
          <a:p>
            <a:r>
              <a:rPr lang="en-US" sz="1800"/>
              <a:t>If Michael and his family were enrolled in the </a:t>
            </a:r>
            <a:r>
              <a:rPr lang="en-US" sz="1800" b="1"/>
              <a:t>Gold HSA plan</a:t>
            </a:r>
            <a:r>
              <a:rPr lang="en-US" sz="1800"/>
              <a:t>, Michael would pay the full $5,000 family deductible. After that procedure, any other medical or prescription drug expenses incurred by Michael or his family members would only be subject to coinsurance until they reach the OOP Max. </a:t>
            </a:r>
          </a:p>
        </p:txBody>
      </p:sp>
    </p:spTree>
    <p:extLst>
      <p:ext uri="{BB962C8B-B14F-4D97-AF65-F5344CB8AC3E}">
        <p14:creationId xmlns:p14="http://schemas.microsoft.com/office/powerpoint/2010/main" val="770692863"/>
      </p:ext>
    </p:extLst>
  </p:cSld>
  <p:clrMapOvr>
    <a:masterClrMapping/>
  </p:clrMapOvr>
</p:sld>
</file>

<file path=ppt/theme/theme1.xml><?xml version="1.0" encoding="utf-8"?>
<a:theme xmlns:a="http://schemas.openxmlformats.org/drawingml/2006/main" name="SPB">
  <a:themeElements>
    <a:clrScheme name="Spectrum Brands Color Theme">
      <a:dk1>
        <a:srgbClr val="0066B3"/>
      </a:dk1>
      <a:lt1>
        <a:srgbClr val="FFFFFF"/>
      </a:lt1>
      <a:dk2>
        <a:srgbClr val="192C53"/>
      </a:dk2>
      <a:lt2>
        <a:srgbClr val="CAE8FA"/>
      </a:lt2>
      <a:accent1>
        <a:srgbClr val="0066B3"/>
      </a:accent1>
      <a:accent2>
        <a:srgbClr val="00C0F3"/>
      </a:accent2>
      <a:accent3>
        <a:srgbClr val="CAE8FA"/>
      </a:accent3>
      <a:accent4>
        <a:srgbClr val="67AE3E"/>
      </a:accent4>
      <a:accent5>
        <a:srgbClr val="BCBEC0"/>
      </a:accent5>
      <a:accent6>
        <a:srgbClr val="565656"/>
      </a:accent6>
      <a:hlink>
        <a:srgbClr val="00C0F3"/>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B_All_BUs-Powerpoint_Template" id="{FA4EAC61-C846-4509-93AC-B101D1FED2B2}" vid="{16FEC89B-30E7-40FC-BCCB-5AE64462CD00}"/>
    </a:ext>
  </a:extLst>
</a:theme>
</file>

<file path=ppt/theme/theme2.xml><?xml version="1.0" encoding="utf-8"?>
<a:theme xmlns:a="http://schemas.openxmlformats.org/drawingml/2006/main" name="SPB P&amp;C">
  <a:themeElements>
    <a:clrScheme name="Spectrum Brands Color Theme">
      <a:dk1>
        <a:srgbClr val="0066B3"/>
      </a:dk1>
      <a:lt1>
        <a:srgbClr val="FFFFFF"/>
      </a:lt1>
      <a:dk2>
        <a:srgbClr val="192C53"/>
      </a:dk2>
      <a:lt2>
        <a:srgbClr val="CAE8FA"/>
      </a:lt2>
      <a:accent1>
        <a:srgbClr val="0066B3"/>
      </a:accent1>
      <a:accent2>
        <a:srgbClr val="00C0F3"/>
      </a:accent2>
      <a:accent3>
        <a:srgbClr val="CAE8FA"/>
      </a:accent3>
      <a:accent4>
        <a:srgbClr val="67AE3E"/>
      </a:accent4>
      <a:accent5>
        <a:srgbClr val="BCBEC0"/>
      </a:accent5>
      <a:accent6>
        <a:srgbClr val="565656"/>
      </a:accent6>
      <a:hlink>
        <a:srgbClr val="00C0F3"/>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B_All_BUs-Powerpoint_Template" id="{FA4EAC61-C846-4509-93AC-B101D1FED2B2}" vid="{1F2994C5-1A8D-4F08-8149-23006121A6EF}"/>
    </a:ext>
  </a:extLst>
</a:theme>
</file>

<file path=ppt/theme/theme3.xml><?xml version="1.0" encoding="utf-8"?>
<a:theme xmlns:a="http://schemas.openxmlformats.org/drawingml/2006/main" name="HPC">
  <a:themeElements>
    <a:clrScheme name="Spectrum Brands Color Theme">
      <a:dk1>
        <a:srgbClr val="0066B3"/>
      </a:dk1>
      <a:lt1>
        <a:srgbClr val="FFFFFF"/>
      </a:lt1>
      <a:dk2>
        <a:srgbClr val="192C53"/>
      </a:dk2>
      <a:lt2>
        <a:srgbClr val="CAE8FA"/>
      </a:lt2>
      <a:accent1>
        <a:srgbClr val="0066B3"/>
      </a:accent1>
      <a:accent2>
        <a:srgbClr val="00C0F3"/>
      </a:accent2>
      <a:accent3>
        <a:srgbClr val="CAE8FA"/>
      </a:accent3>
      <a:accent4>
        <a:srgbClr val="67AE3E"/>
      </a:accent4>
      <a:accent5>
        <a:srgbClr val="BCBEC0"/>
      </a:accent5>
      <a:accent6>
        <a:srgbClr val="565656"/>
      </a:accent6>
      <a:hlink>
        <a:srgbClr val="00C0F3"/>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B_All_BUs-Powerpoint_Template" id="{FA4EAC61-C846-4509-93AC-B101D1FED2B2}" vid="{08194FE2-5B03-4955-AC50-D161A5799EFF}"/>
    </a:ext>
  </a:extLst>
</a:theme>
</file>

<file path=ppt/theme/theme4.xml><?xml version="1.0" encoding="utf-8"?>
<a:theme xmlns:a="http://schemas.openxmlformats.org/drawingml/2006/main" name="GPC">
  <a:themeElements>
    <a:clrScheme name="Spectrum Brands Color Theme">
      <a:dk1>
        <a:srgbClr val="0066B3"/>
      </a:dk1>
      <a:lt1>
        <a:srgbClr val="FFFFFF"/>
      </a:lt1>
      <a:dk2>
        <a:srgbClr val="192C53"/>
      </a:dk2>
      <a:lt2>
        <a:srgbClr val="CAE8FA"/>
      </a:lt2>
      <a:accent1>
        <a:srgbClr val="0066B3"/>
      </a:accent1>
      <a:accent2>
        <a:srgbClr val="00C0F3"/>
      </a:accent2>
      <a:accent3>
        <a:srgbClr val="CAE8FA"/>
      </a:accent3>
      <a:accent4>
        <a:srgbClr val="67AE3E"/>
      </a:accent4>
      <a:accent5>
        <a:srgbClr val="BCBEC0"/>
      </a:accent5>
      <a:accent6>
        <a:srgbClr val="565656"/>
      </a:accent6>
      <a:hlink>
        <a:srgbClr val="00C0F3"/>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B_All_BUs-Powerpoint_Template" id="{FA4EAC61-C846-4509-93AC-B101D1FED2B2}" vid="{BAE0B7E1-7FDF-4024-BC0B-6B8DDDD5CE85}"/>
    </a:ext>
  </a:extLst>
</a:theme>
</file>

<file path=ppt/theme/theme5.xml><?xml version="1.0" encoding="utf-8"?>
<a:theme xmlns:a="http://schemas.openxmlformats.org/drawingml/2006/main" name="HG">
  <a:themeElements>
    <a:clrScheme name="Spectrum Brands Color Theme">
      <a:dk1>
        <a:srgbClr val="0066B3"/>
      </a:dk1>
      <a:lt1>
        <a:srgbClr val="FFFFFF"/>
      </a:lt1>
      <a:dk2>
        <a:srgbClr val="192C53"/>
      </a:dk2>
      <a:lt2>
        <a:srgbClr val="CAE8FA"/>
      </a:lt2>
      <a:accent1>
        <a:srgbClr val="0066B3"/>
      </a:accent1>
      <a:accent2>
        <a:srgbClr val="00C0F3"/>
      </a:accent2>
      <a:accent3>
        <a:srgbClr val="CAE8FA"/>
      </a:accent3>
      <a:accent4>
        <a:srgbClr val="67AE3E"/>
      </a:accent4>
      <a:accent5>
        <a:srgbClr val="BCBEC0"/>
      </a:accent5>
      <a:accent6>
        <a:srgbClr val="565656"/>
      </a:accent6>
      <a:hlink>
        <a:srgbClr val="00C0F3"/>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B_All_BUs-Powerpoint_Template" id="{FA4EAC61-C846-4509-93AC-B101D1FED2B2}" vid="{D945B6A6-DEEE-42E5-949C-F646F49B4A2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05FF14CCD7DE48837E060C60CA098A" ma:contentTypeVersion="12" ma:contentTypeDescription="Create a new document." ma:contentTypeScope="" ma:versionID="0a4ec4c232a5735e7a1e1d0f8546baf9">
  <xsd:schema xmlns:xsd="http://www.w3.org/2001/XMLSchema" xmlns:xs="http://www.w3.org/2001/XMLSchema" xmlns:p="http://schemas.microsoft.com/office/2006/metadata/properties" xmlns:ns2="95d6208c-b90e-4066-ab6e-138a9ed9abb5" xmlns:ns3="0eca1e9f-24ce-4ce6-ac6b-aa4f2bf64f74" targetNamespace="http://schemas.microsoft.com/office/2006/metadata/properties" ma:root="true" ma:fieldsID="b7f0ee7fca4f191312bd093b66d15350" ns2:_="" ns3:_="">
    <xsd:import namespace="95d6208c-b90e-4066-ab6e-138a9ed9abb5"/>
    <xsd:import namespace="0eca1e9f-24ce-4ce6-ac6b-aa4f2bf64f7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d6208c-b90e-4066-ab6e-138a9ed9ab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428ab35-6455-4a6a-863b-b5e206f9eb5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ca1e9f-24ce-4ce6-ac6b-aa4f2bf64f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4430e8e-df60-48fc-8432-715f8ff36831}" ma:internalName="TaxCatchAll" ma:showField="CatchAllData" ma:web="0eca1e9f-24ce-4ce6-ac6b-aa4f2bf64f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d6208c-b90e-4066-ab6e-138a9ed9abb5">
      <Terms xmlns="http://schemas.microsoft.com/office/infopath/2007/PartnerControls"/>
    </lcf76f155ced4ddcb4097134ff3c332f>
    <TaxCatchAll xmlns="0eca1e9f-24ce-4ce6-ac6b-aa4f2bf64f74" xsi:nil="true"/>
  </documentManagement>
</p:properties>
</file>

<file path=customXml/itemProps1.xml><?xml version="1.0" encoding="utf-8"?>
<ds:datastoreItem xmlns:ds="http://schemas.openxmlformats.org/officeDocument/2006/customXml" ds:itemID="{586D14CC-DABE-4C4E-B376-36622B3B1DB5}">
  <ds:schemaRefs>
    <ds:schemaRef ds:uri="http://schemas.microsoft.com/sharepoint/v3/contenttype/forms"/>
  </ds:schemaRefs>
</ds:datastoreItem>
</file>

<file path=customXml/itemProps2.xml><?xml version="1.0" encoding="utf-8"?>
<ds:datastoreItem xmlns:ds="http://schemas.openxmlformats.org/officeDocument/2006/customXml" ds:itemID="{46204855-FB59-483E-8618-BF590646E7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d6208c-b90e-4066-ab6e-138a9ed9abb5"/>
    <ds:schemaRef ds:uri="0eca1e9f-24ce-4ce6-ac6b-aa4f2bf64f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0AAF49-B477-4611-9969-E3658DE09B9F}">
  <ds:schemaRefs>
    <ds:schemaRef ds:uri="http://schemas.openxmlformats.org/package/2006/metadata/core-properties"/>
    <ds:schemaRef ds:uri="http://schemas.microsoft.com/office/2006/documentManagement/types"/>
    <ds:schemaRef ds:uri="http://www.w3.org/XML/1998/namespace"/>
    <ds:schemaRef ds:uri="http://purl.org/dc/elements/1.1/"/>
    <ds:schemaRef ds:uri="95d6208c-b90e-4066-ab6e-138a9ed9abb5"/>
    <ds:schemaRef ds:uri="http://purl.org/dc/dcmitype/"/>
    <ds:schemaRef ds:uri="http://schemas.microsoft.com/office/infopath/2007/PartnerControls"/>
    <ds:schemaRef ds:uri="0eca1e9f-24ce-4ce6-ac6b-aa4f2bf64f74"/>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SPB_All_BUs_Powerpoint_Template</Template>
  <TotalTime>787</TotalTime>
  <Words>2874</Words>
  <Application>Microsoft Office PowerPoint</Application>
  <PresentationFormat>Widescreen</PresentationFormat>
  <Paragraphs>266</Paragraphs>
  <Slides>19</Slides>
  <Notes>19</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Aptos Narrow</vt:lpstr>
      <vt:lpstr>Arial</vt:lpstr>
      <vt:lpstr>Arial,Sans-Serif</vt:lpstr>
      <vt:lpstr>Calibri</vt:lpstr>
      <vt:lpstr>Courier New</vt:lpstr>
      <vt:lpstr>Courier New,monospace</vt:lpstr>
      <vt:lpstr>System Font Regular</vt:lpstr>
      <vt:lpstr>Wingdings</vt:lpstr>
      <vt:lpstr>SPB</vt:lpstr>
      <vt:lpstr>SPB P&amp;C</vt:lpstr>
      <vt:lpstr>HPC</vt:lpstr>
      <vt:lpstr>GPC</vt:lpstr>
      <vt:lpstr>HG</vt:lpstr>
      <vt:lpstr>Benefits Open Enrollment Review</vt:lpstr>
      <vt:lpstr>PowerPoint Presentation</vt:lpstr>
      <vt:lpstr>Open Enrollment</vt:lpstr>
      <vt:lpstr>My Benefits Life</vt:lpstr>
      <vt:lpstr>Vanguard 401(k)</vt:lpstr>
      <vt:lpstr>Vanguard Transition Key Dates</vt:lpstr>
      <vt:lpstr>Medical Plan Updates</vt:lpstr>
      <vt:lpstr>Deductibles</vt:lpstr>
      <vt:lpstr>Deductibles: Embedded or Aggregate? </vt:lpstr>
      <vt:lpstr>Coinsurance/Out-of-Pocket Maximum</vt:lpstr>
      <vt:lpstr>Employee Weekly Medical Contributions</vt:lpstr>
      <vt:lpstr>Bi-weekly Employee Medical Contributions</vt:lpstr>
      <vt:lpstr>New York Life</vt:lpstr>
      <vt:lpstr>New York Life</vt:lpstr>
      <vt:lpstr>UBreathe Tobacco Cessation</vt:lpstr>
      <vt:lpstr>Wellbeing Benefits</vt:lpstr>
      <vt:lpstr>Employee Assistance Program (EAP) -SupportLinc</vt:lpstr>
      <vt:lpstr>Personify Health – Wellness Program</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LeBaron, Jen</dc:creator>
  <cp:keywords/>
  <dc:description/>
  <cp:lastModifiedBy>LeBaron, Jen</cp:lastModifiedBy>
  <cp:revision>14</cp:revision>
  <dcterms:created xsi:type="dcterms:W3CDTF">2025-04-11T15:12:58Z</dcterms:created>
  <dcterms:modified xsi:type="dcterms:W3CDTF">2025-10-31T13:47:41Z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0x010100D405FF14CCD7DE48837E060C60CA098A</vt:lpwstr>
  </property>
  <property fmtid="{D5CDD505-2E9C-101B-9397-08002B2CF9AE}" pid="3" name="Order">
    <vt:lpwstr>51200.0000000000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